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440" r:id="rId4"/>
    <p:sldId id="458" r:id="rId5"/>
    <p:sldId id="466" r:id="rId6"/>
    <p:sldId id="467" r:id="rId7"/>
    <p:sldId id="468" r:id="rId8"/>
    <p:sldId id="461" r:id="rId9"/>
    <p:sldId id="469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">
        <pc:chgData name="Siniša Vuksan" userId="3af124f9-b8e7-46e3-9422-21ae1d17ac0b" providerId="ADAL" clId="{ECA32086-6AE5-481E-8C4D-3F40AC2FED63}" dt="2021-01-22T13:32:22.039" v="1710" actId="2696"/>
        <pc:sldMkLst>
          <pc:docMk/>
          <pc:sldMk cId="2534990195" sldId="327"/>
        </pc:sldMkLst>
      </pc:sldChg>
      <pc:sldChg chg="del">
        <pc:chgData name="Siniša Vuksan" userId="3af124f9-b8e7-46e3-9422-21ae1d17ac0b" providerId="ADAL" clId="{ECA32086-6AE5-481E-8C4D-3F40AC2FED63}" dt="2021-01-22T13:32:20.607" v="1709" actId="2696"/>
        <pc:sldMkLst>
          <pc:docMk/>
          <pc:sldMk cId="386841859" sldId="436"/>
        </pc:sldMkLst>
      </pc:sldChg>
      <pc:sldChg chg="addSp delSp modSp ord delAnim modAnim">
        <pc:chgData name="Siniša Vuksan" userId="3af124f9-b8e7-46e3-9422-21ae1d17ac0b" providerId="ADAL" clId="{ECA32086-6AE5-481E-8C4D-3F40AC2FED63}" dt="2021-01-22T13:06:43.277" v="836" actId="20577"/>
        <pc:sldMkLst>
          <pc:docMk/>
          <pc:sldMk cId="369717677" sldId="440"/>
        </pc:sldMkLst>
        <pc:spChg chg="mod">
          <ac:chgData name="Siniša Vuksan" userId="3af124f9-b8e7-46e3-9422-21ae1d17ac0b" providerId="ADAL" clId="{ECA32086-6AE5-481E-8C4D-3F40AC2FED63}" dt="2021-01-22T13:06:43.277" v="836" actId="20577"/>
          <ac:spMkLst>
            <pc:docMk/>
            <pc:sldMk cId="369717677" sldId="440"/>
            <ac:spMk id="6" creationId="{010AB125-9086-4261-98B4-FC5A0801347C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7" creationId="{D42AD780-1F41-4CC2-9395-D577F55D1B3C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8" creationId="{A9D3333B-C167-4A3E-BA78-DC93EB684C25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9" creationId="{1E4A4DD1-CD73-4E4D-B737-C133195BB205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10" creationId="{939E9366-DD18-4CD7-9F5C-FAF9610AD69D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11" creationId="{96A66547-0EC5-4F6C-9586-DBBBC203CB3A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12" creationId="{63C8C762-32DB-4F4C-AC3A-B5D694C80326}"/>
          </ac:spMkLst>
        </pc:spChg>
        <pc:spChg chg="del">
          <ac:chgData name="Siniša Vuksan" userId="3af124f9-b8e7-46e3-9422-21ae1d17ac0b" providerId="ADAL" clId="{ECA32086-6AE5-481E-8C4D-3F40AC2FED63}" dt="2021-01-22T13:01:06.158" v="694" actId="478"/>
          <ac:spMkLst>
            <pc:docMk/>
            <pc:sldMk cId="369717677" sldId="440"/>
            <ac:spMk id="13" creationId="{04DAF22E-A794-4C5A-8F8C-9C19E973F234}"/>
          </ac:spMkLst>
        </pc:spChg>
        <pc:picChg chg="del">
          <ac:chgData name="Siniša Vuksan" userId="3af124f9-b8e7-46e3-9422-21ae1d17ac0b" providerId="ADAL" clId="{ECA32086-6AE5-481E-8C4D-3F40AC2FED63}" dt="2021-01-22T13:01:08.232" v="695" actId="478"/>
          <ac:picMkLst>
            <pc:docMk/>
            <pc:sldMk cId="369717677" sldId="440"/>
            <ac:picMk id="2" creationId="{B69E1C10-ACFD-49C4-B019-6B92ED78F85E}"/>
          </ac:picMkLst>
        </pc:picChg>
        <pc:picChg chg="del">
          <ac:chgData name="Siniša Vuksan" userId="3af124f9-b8e7-46e3-9422-21ae1d17ac0b" providerId="ADAL" clId="{ECA32086-6AE5-481E-8C4D-3F40AC2FED63}" dt="2021-01-22T13:01:01.893" v="693" actId="478"/>
          <ac:picMkLst>
            <pc:docMk/>
            <pc:sldMk cId="369717677" sldId="440"/>
            <ac:picMk id="3" creationId="{CB9D8C78-4B8F-48E2-A7F3-DDA84141A0F9}"/>
          </ac:picMkLst>
        </pc:picChg>
        <pc:picChg chg="mod">
          <ac:chgData name="Siniša Vuksan" userId="3af124f9-b8e7-46e3-9422-21ae1d17ac0b" providerId="ADAL" clId="{ECA32086-6AE5-481E-8C4D-3F40AC2FED63}" dt="2021-01-22T12:49:06.583" v="665" actId="14826"/>
          <ac:picMkLst>
            <pc:docMk/>
            <pc:sldMk cId="369717677" sldId="440"/>
            <ac:picMk id="4" creationId="{1B2619D9-4F98-4A11-8FFE-57C7EB1F529A}"/>
          </ac:picMkLst>
        </pc:picChg>
        <pc:picChg chg="add mod">
          <ac:chgData name="Siniša Vuksan" userId="3af124f9-b8e7-46e3-9422-21ae1d17ac0b" providerId="ADAL" clId="{ECA32086-6AE5-481E-8C4D-3F40AC2FED63}" dt="2021-01-22T13:06:19.631" v="813" actId="14100"/>
          <ac:picMkLst>
            <pc:docMk/>
            <pc:sldMk cId="369717677" sldId="440"/>
            <ac:picMk id="5" creationId="{2F7D632B-B4AE-497B-96CC-0CF777E6EE23}"/>
          </ac:picMkLst>
        </pc:picChg>
        <pc:picChg chg="add mod">
          <ac:chgData name="Siniša Vuksan" userId="3af124f9-b8e7-46e3-9422-21ae1d17ac0b" providerId="ADAL" clId="{ECA32086-6AE5-481E-8C4D-3F40AC2FED63}" dt="2021-01-22T13:06:07.905" v="811" actId="14100"/>
          <ac:picMkLst>
            <pc:docMk/>
            <pc:sldMk cId="369717677" sldId="440"/>
            <ac:picMk id="14" creationId="{348446D7-804E-42D8-B4BE-06CF4E69FE8C}"/>
          </ac:picMkLst>
        </pc:picChg>
      </pc:sldChg>
      <pc:sldChg chg="del">
        <pc:chgData name="Siniša Vuksan" userId="3af124f9-b8e7-46e3-9422-21ae1d17ac0b" providerId="ADAL" clId="{ECA32086-6AE5-481E-8C4D-3F40AC2FED63}" dt="2021-01-22T13:35:08.011" v="1817" actId="2696"/>
        <pc:sldMkLst>
          <pc:docMk/>
          <pc:sldMk cId="1448836093" sldId="444"/>
        </pc:sldMkLst>
      </pc:sldChg>
      <pc:sldChg chg="del">
        <pc:chgData name="Siniša Vuksan" userId="3af124f9-b8e7-46e3-9422-21ae1d17ac0b" providerId="ADAL" clId="{ECA32086-6AE5-481E-8C4D-3F40AC2FED63}" dt="2021-01-22T13:32:25.492" v="1711" actId="2696"/>
        <pc:sldMkLst>
          <pc:docMk/>
          <pc:sldMk cId="838583886" sldId="456"/>
        </pc:sldMkLst>
      </pc:sldChg>
      <pc:sldChg chg="del">
        <pc:chgData name="Siniša Vuksan" userId="3af124f9-b8e7-46e3-9422-21ae1d17ac0b" providerId="ADAL" clId="{ECA32086-6AE5-481E-8C4D-3F40AC2FED63}" dt="2021-01-22T13:35:11.262" v="1820" actId="2696"/>
        <pc:sldMkLst>
          <pc:docMk/>
          <pc:sldMk cId="2775388723" sldId="457"/>
        </pc:sldMkLst>
      </pc:sldChg>
      <pc:sldChg chg="addSp delSp modSp ord delAnim modAnim">
        <pc:chgData name="Siniša Vuksan" userId="3af124f9-b8e7-46e3-9422-21ae1d17ac0b" providerId="ADAL" clId="{ECA32086-6AE5-481E-8C4D-3F40AC2FED63}" dt="2021-01-22T13:14:38.031" v="901" actId="255"/>
        <pc:sldMkLst>
          <pc:docMk/>
          <pc:sldMk cId="2201686215" sldId="458"/>
        </pc:sldMkLst>
        <pc:spChg chg="mod">
          <ac:chgData name="Siniša Vuksan" userId="3af124f9-b8e7-46e3-9422-21ae1d17ac0b" providerId="ADAL" clId="{ECA32086-6AE5-481E-8C4D-3F40AC2FED63}" dt="2021-01-22T13:12:17.533" v="871" actId="1076"/>
          <ac:spMkLst>
            <pc:docMk/>
            <pc:sldMk cId="2201686215" sldId="458"/>
            <ac:spMk id="6" creationId="{010AB125-9086-4261-98B4-FC5A0801347C}"/>
          </ac:spMkLst>
        </pc:spChg>
        <pc:spChg chg="mod">
          <ac:chgData name="Siniša Vuksan" userId="3af124f9-b8e7-46e3-9422-21ae1d17ac0b" providerId="ADAL" clId="{ECA32086-6AE5-481E-8C4D-3F40AC2FED63}" dt="2021-01-22T13:07:54.948" v="838" actId="20577"/>
          <ac:spMkLst>
            <pc:docMk/>
            <pc:sldMk cId="2201686215" sldId="458"/>
            <ac:spMk id="7" creationId="{0256D9EB-C20B-45FA-9F3D-124012366C9E}"/>
          </ac:spMkLst>
        </pc:spChg>
        <pc:spChg chg="add del">
          <ac:chgData name="Siniša Vuksan" userId="3af124f9-b8e7-46e3-9422-21ae1d17ac0b" providerId="ADAL" clId="{ECA32086-6AE5-481E-8C4D-3F40AC2FED63}" dt="2021-01-22T13:12:48.457" v="873"/>
          <ac:spMkLst>
            <pc:docMk/>
            <pc:sldMk cId="2201686215" sldId="458"/>
            <ac:spMk id="9" creationId="{247B79AC-FA5E-46CF-9979-4CFFAD353411}"/>
          </ac:spMkLst>
        </pc:spChg>
        <pc:spChg chg="del">
          <ac:chgData name="Siniša Vuksan" userId="3af124f9-b8e7-46e3-9422-21ae1d17ac0b" providerId="ADAL" clId="{ECA32086-6AE5-481E-8C4D-3F40AC2FED63}" dt="2021-01-22T13:08:55.670" v="848" actId="478"/>
          <ac:spMkLst>
            <pc:docMk/>
            <pc:sldMk cId="2201686215" sldId="458"/>
            <ac:spMk id="10" creationId="{A492F1F3-9211-4AB7-BF4C-4050DD0C9DE1}"/>
          </ac:spMkLst>
        </pc:spChg>
        <pc:spChg chg="add mod">
          <ac:chgData name="Siniša Vuksan" userId="3af124f9-b8e7-46e3-9422-21ae1d17ac0b" providerId="ADAL" clId="{ECA32086-6AE5-481E-8C4D-3F40AC2FED63}" dt="2021-01-22T13:13:36.982" v="895"/>
          <ac:spMkLst>
            <pc:docMk/>
            <pc:sldMk cId="2201686215" sldId="458"/>
            <ac:spMk id="11" creationId="{71609319-18AB-4F12-9692-5A3FA8020772}"/>
          </ac:spMkLst>
        </pc:spChg>
        <pc:spChg chg="add mod">
          <ac:chgData name="Siniša Vuksan" userId="3af124f9-b8e7-46e3-9422-21ae1d17ac0b" providerId="ADAL" clId="{ECA32086-6AE5-481E-8C4D-3F40AC2FED63}" dt="2021-01-22T13:14:05.798" v="898" actId="255"/>
          <ac:spMkLst>
            <pc:docMk/>
            <pc:sldMk cId="2201686215" sldId="458"/>
            <ac:spMk id="12" creationId="{8794C4D5-54AE-434F-ABC7-132A535989EC}"/>
          </ac:spMkLst>
        </pc:spChg>
        <pc:spChg chg="add mod">
          <ac:chgData name="Siniša Vuksan" userId="3af124f9-b8e7-46e3-9422-21ae1d17ac0b" providerId="ADAL" clId="{ECA32086-6AE5-481E-8C4D-3F40AC2FED63}" dt="2021-01-22T13:14:19.402" v="899"/>
          <ac:spMkLst>
            <pc:docMk/>
            <pc:sldMk cId="2201686215" sldId="458"/>
            <ac:spMk id="13" creationId="{951F41FE-F26D-462D-8CD3-5A70918C6C69}"/>
          </ac:spMkLst>
        </pc:spChg>
        <pc:spChg chg="add mod">
          <ac:chgData name="Siniša Vuksan" userId="3af124f9-b8e7-46e3-9422-21ae1d17ac0b" providerId="ADAL" clId="{ECA32086-6AE5-481E-8C4D-3F40AC2FED63}" dt="2021-01-22T13:14:38.031" v="901" actId="255"/>
          <ac:spMkLst>
            <pc:docMk/>
            <pc:sldMk cId="2201686215" sldId="458"/>
            <ac:spMk id="14" creationId="{82BA277E-AF63-4B20-BA79-360648AC71E9}"/>
          </ac:spMkLst>
        </pc:spChg>
        <pc:picChg chg="mod">
          <ac:chgData name="Siniša Vuksan" userId="3af124f9-b8e7-46e3-9422-21ae1d17ac0b" providerId="ADAL" clId="{ECA32086-6AE5-481E-8C4D-3F40AC2FED63}" dt="2021-01-22T13:10:59.162" v="870" actId="1076"/>
          <ac:picMkLst>
            <pc:docMk/>
            <pc:sldMk cId="2201686215" sldId="458"/>
            <ac:picMk id="2" creationId="{79AB126F-5218-4223-8FB3-6BD5D18FF2B3}"/>
          </ac:picMkLst>
        </pc:picChg>
        <pc:picChg chg="del">
          <ac:chgData name="Siniša Vuksan" userId="3af124f9-b8e7-46e3-9422-21ae1d17ac0b" providerId="ADAL" clId="{ECA32086-6AE5-481E-8C4D-3F40AC2FED63}" dt="2021-01-22T13:08:53.688" v="847" actId="478"/>
          <ac:picMkLst>
            <pc:docMk/>
            <pc:sldMk cId="2201686215" sldId="458"/>
            <ac:picMk id="3" creationId="{F729F179-47B6-4650-BBC4-F414687941C1}"/>
          </ac:picMkLst>
        </pc:picChg>
        <pc:picChg chg="mod">
          <ac:chgData name="Siniša Vuksan" userId="3af124f9-b8e7-46e3-9422-21ae1d17ac0b" providerId="ADAL" clId="{ECA32086-6AE5-481E-8C4D-3F40AC2FED63}" dt="2021-01-22T13:08:22.691" v="839" actId="14826"/>
          <ac:picMkLst>
            <pc:docMk/>
            <pc:sldMk cId="2201686215" sldId="458"/>
            <ac:picMk id="4" creationId="{1B2619D9-4F98-4A11-8FFE-57C7EB1F529A}"/>
          </ac:picMkLst>
        </pc:picChg>
        <pc:picChg chg="del">
          <ac:chgData name="Siniša Vuksan" userId="3af124f9-b8e7-46e3-9422-21ae1d17ac0b" providerId="ADAL" clId="{ECA32086-6AE5-481E-8C4D-3F40AC2FED63}" dt="2021-01-22T13:08:56.185" v="849" actId="478"/>
          <ac:picMkLst>
            <pc:docMk/>
            <pc:sldMk cId="2201686215" sldId="458"/>
            <ac:picMk id="8" creationId="{22B855EE-3194-46CB-93D3-1B353D6B1C4E}"/>
          </ac:picMkLst>
        </pc:pic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  <pc:sldChg chg="addSp delSp modSp delAnim modAnim">
        <pc:chgData name="Siniša Vuksan" userId="3af124f9-b8e7-46e3-9422-21ae1d17ac0b" providerId="ADAL" clId="{ECA32086-6AE5-481E-8C4D-3F40AC2FED63}" dt="2021-01-22T13:49:40.464" v="1932" actId="20577"/>
        <pc:sldMkLst>
          <pc:docMk/>
          <pc:sldMk cId="683072097" sldId="461"/>
        </pc:sldMkLst>
        <pc:spChg chg="mod">
          <ac:chgData name="Siniša Vuksan" userId="3af124f9-b8e7-46e3-9422-21ae1d17ac0b" providerId="ADAL" clId="{ECA32086-6AE5-481E-8C4D-3F40AC2FED63}" dt="2021-01-22T13:33:01.906" v="1713" actId="20577"/>
          <ac:spMkLst>
            <pc:docMk/>
            <pc:sldMk cId="683072097" sldId="461"/>
            <ac:spMk id="7" creationId="{0256D9EB-C20B-45FA-9F3D-124012366C9E}"/>
          </ac:spMkLst>
        </pc:spChg>
        <pc:spChg chg="mod">
          <ac:chgData name="Siniša Vuksan" userId="3af124f9-b8e7-46e3-9422-21ae1d17ac0b" providerId="ADAL" clId="{ECA32086-6AE5-481E-8C4D-3F40AC2FED63}" dt="2021-01-22T13:34:57.872" v="1815" actId="14100"/>
          <ac:spMkLst>
            <pc:docMk/>
            <pc:sldMk cId="683072097" sldId="461"/>
            <ac:spMk id="8" creationId="{3F78CB02-FC75-44F9-993A-F46B14060D86}"/>
          </ac:spMkLst>
        </pc:spChg>
        <pc:spChg chg="del">
          <ac:chgData name="Siniša Vuksan" userId="3af124f9-b8e7-46e3-9422-21ae1d17ac0b" providerId="ADAL" clId="{ECA32086-6AE5-481E-8C4D-3F40AC2FED63}" dt="2021-01-22T13:33:06.777" v="1715" actId="478"/>
          <ac:spMkLst>
            <pc:docMk/>
            <pc:sldMk cId="683072097" sldId="461"/>
            <ac:spMk id="9" creationId="{A4CC3E70-DA0E-43BA-B0DE-CBC56786B430}"/>
          </ac:spMkLst>
        </pc:spChg>
        <pc:spChg chg="del">
          <ac:chgData name="Siniša Vuksan" userId="3af124f9-b8e7-46e3-9422-21ae1d17ac0b" providerId="ADAL" clId="{ECA32086-6AE5-481E-8C4D-3F40AC2FED63}" dt="2021-01-22T13:33:08.025" v="1716" actId="478"/>
          <ac:spMkLst>
            <pc:docMk/>
            <pc:sldMk cId="683072097" sldId="461"/>
            <ac:spMk id="11" creationId="{2E58097E-A675-48C2-A4C4-086754E3BEBF}"/>
          </ac:spMkLst>
        </pc:spChg>
        <pc:spChg chg="del">
          <ac:chgData name="Siniša Vuksan" userId="3af124f9-b8e7-46e3-9422-21ae1d17ac0b" providerId="ADAL" clId="{ECA32086-6AE5-481E-8C4D-3F40AC2FED63}" dt="2021-01-22T13:33:09.593" v="1717" actId="478"/>
          <ac:spMkLst>
            <pc:docMk/>
            <pc:sldMk cId="683072097" sldId="461"/>
            <ac:spMk id="12" creationId="{5BE4E0BC-3636-4C62-A9FA-D91583612C6B}"/>
          </ac:spMkLst>
        </pc:spChg>
        <pc:spChg chg="add mod">
          <ac:chgData name="Siniša Vuksan" userId="3af124f9-b8e7-46e3-9422-21ae1d17ac0b" providerId="ADAL" clId="{ECA32086-6AE5-481E-8C4D-3F40AC2FED63}" dt="2021-01-22T13:49:40.464" v="1932" actId="20577"/>
          <ac:spMkLst>
            <pc:docMk/>
            <pc:sldMk cId="683072097" sldId="461"/>
            <ac:spMk id="13" creationId="{D268BF5B-1E2D-4CC2-9736-9C424F846457}"/>
          </ac:spMkLst>
        </pc:spChg>
        <pc:spChg chg="del">
          <ac:chgData name="Siniša Vuksan" userId="3af124f9-b8e7-46e3-9422-21ae1d17ac0b" providerId="ADAL" clId="{ECA32086-6AE5-481E-8C4D-3F40AC2FED63}" dt="2021-01-22T13:33:04.953" v="1714" actId="478"/>
          <ac:spMkLst>
            <pc:docMk/>
            <pc:sldMk cId="683072097" sldId="461"/>
            <ac:spMk id="14" creationId="{FC264BE8-0BA8-4F56-B1B2-C7642C313C7D}"/>
          </ac:spMkLst>
        </pc:spChg>
        <pc:spChg chg="add mod">
          <ac:chgData name="Siniša Vuksan" userId="3af124f9-b8e7-46e3-9422-21ae1d17ac0b" providerId="ADAL" clId="{ECA32086-6AE5-481E-8C4D-3F40AC2FED63}" dt="2021-01-22T13:40:26.966" v="1912" actId="5793"/>
          <ac:spMkLst>
            <pc:docMk/>
            <pc:sldMk cId="683072097" sldId="461"/>
            <ac:spMk id="15" creationId="{0AE91654-839C-47BB-B7A4-12A464779E47}"/>
          </ac:spMkLst>
        </pc:spChg>
        <pc:spChg chg="del">
          <ac:chgData name="Siniša Vuksan" userId="3af124f9-b8e7-46e3-9422-21ae1d17ac0b" providerId="ADAL" clId="{ECA32086-6AE5-481E-8C4D-3F40AC2FED63}" dt="2021-01-22T13:33:11.190" v="1718" actId="478"/>
          <ac:spMkLst>
            <pc:docMk/>
            <pc:sldMk cId="683072097" sldId="461"/>
            <ac:spMk id="16" creationId="{1FFA048D-3C06-411F-97D1-0527022C6F29}"/>
          </ac:spMkLst>
        </pc:spChg>
        <pc:spChg chg="add mod">
          <ac:chgData name="Siniša Vuksan" userId="3af124f9-b8e7-46e3-9422-21ae1d17ac0b" providerId="ADAL" clId="{ECA32086-6AE5-481E-8C4D-3F40AC2FED63}" dt="2021-01-22T13:40:51.514" v="1921" actId="20577"/>
          <ac:spMkLst>
            <pc:docMk/>
            <pc:sldMk cId="683072097" sldId="461"/>
            <ac:spMk id="17" creationId="{DFF97B70-6E8A-4AAE-8335-14A1ACF0FF24}"/>
          </ac:spMkLst>
        </pc:spChg>
        <pc:picChg chg="mod">
          <ac:chgData name="Siniša Vuksan" userId="3af124f9-b8e7-46e3-9422-21ae1d17ac0b" providerId="ADAL" clId="{ECA32086-6AE5-481E-8C4D-3F40AC2FED63}" dt="2021-01-22T13:39:46.564" v="1897" actId="1076"/>
          <ac:picMkLst>
            <pc:docMk/>
            <pc:sldMk cId="683072097" sldId="461"/>
            <ac:picMk id="2" creationId="{79AB126F-5218-4223-8FB3-6BD5D18FF2B3}"/>
          </ac:picMkLst>
        </pc:picChg>
        <pc:picChg chg="mod">
          <ac:chgData name="Siniša Vuksan" userId="3af124f9-b8e7-46e3-9422-21ae1d17ac0b" providerId="ADAL" clId="{ECA32086-6AE5-481E-8C4D-3F40AC2FED63}" dt="2021-01-22T13:32:58.833" v="1712" actId="14826"/>
          <ac:picMkLst>
            <pc:docMk/>
            <pc:sldMk cId="683072097" sldId="461"/>
            <ac:picMk id="4" creationId="{1B2619D9-4F98-4A11-8FFE-57C7EB1F529A}"/>
          </ac:picMkLst>
        </pc:picChg>
      </pc:sldChg>
      <pc:sldChg chg="del">
        <pc:chgData name="Siniša Vuksan" userId="3af124f9-b8e7-46e3-9422-21ae1d17ac0b" providerId="ADAL" clId="{ECA32086-6AE5-481E-8C4D-3F40AC2FED63}" dt="2021-01-22T13:35:06.391" v="1816" actId="2696"/>
        <pc:sldMkLst>
          <pc:docMk/>
          <pc:sldMk cId="3880289149" sldId="462"/>
        </pc:sldMkLst>
      </pc:sldChg>
      <pc:sldChg chg="del">
        <pc:chgData name="Siniša Vuksan" userId="3af124f9-b8e7-46e3-9422-21ae1d17ac0b" providerId="ADAL" clId="{ECA32086-6AE5-481E-8C4D-3F40AC2FED63}" dt="2021-01-22T13:35:08.972" v="1818" actId="2696"/>
        <pc:sldMkLst>
          <pc:docMk/>
          <pc:sldMk cId="1172790997" sldId="464"/>
        </pc:sldMkLst>
      </pc:sldChg>
      <pc:sldChg chg="del">
        <pc:chgData name="Siniša Vuksan" userId="3af124f9-b8e7-46e3-9422-21ae1d17ac0b" providerId="ADAL" clId="{ECA32086-6AE5-481E-8C4D-3F40AC2FED63}" dt="2021-01-22T13:35:09.996" v="1819" actId="2696"/>
        <pc:sldMkLst>
          <pc:docMk/>
          <pc:sldMk cId="1261790497" sldId="465"/>
        </pc:sldMkLst>
      </pc:sldChg>
      <pc:sldChg chg="addSp delSp modSp add ord delAnim modAnim">
        <pc:chgData name="Siniša Vuksan" userId="3af124f9-b8e7-46e3-9422-21ae1d17ac0b" providerId="ADAL" clId="{ECA32086-6AE5-481E-8C4D-3F40AC2FED63}" dt="2021-01-22T13:51:02.877" v="1947" actId="1076"/>
        <pc:sldMkLst>
          <pc:docMk/>
          <pc:sldMk cId="3100035210" sldId="466"/>
        </pc:sldMkLst>
        <pc:spChg chg="mod">
          <ac:chgData name="Siniša Vuksan" userId="3af124f9-b8e7-46e3-9422-21ae1d17ac0b" providerId="ADAL" clId="{ECA32086-6AE5-481E-8C4D-3F40AC2FED63}" dt="2021-01-22T13:19:20.273" v="1156" actId="20577"/>
          <ac:spMkLst>
            <pc:docMk/>
            <pc:sldMk cId="3100035210" sldId="466"/>
            <ac:spMk id="6" creationId="{010AB125-9086-4261-98B4-FC5A0801347C}"/>
          </ac:spMkLst>
        </pc:spChg>
        <pc:spChg chg="add mod">
          <ac:chgData name="Siniša Vuksan" userId="3af124f9-b8e7-46e3-9422-21ae1d17ac0b" providerId="ADAL" clId="{ECA32086-6AE5-481E-8C4D-3F40AC2FED63}" dt="2021-01-22T13:17:06.634" v="931" actId="20577"/>
          <ac:spMkLst>
            <pc:docMk/>
            <pc:sldMk cId="3100035210" sldId="466"/>
            <ac:spMk id="7" creationId="{71056B52-50A8-479F-A415-3D04974C2CD9}"/>
          </ac:spMkLst>
        </pc:spChg>
        <pc:picChg chg="del">
          <ac:chgData name="Siniša Vuksan" userId="3af124f9-b8e7-46e3-9422-21ae1d17ac0b" providerId="ADAL" clId="{ECA32086-6AE5-481E-8C4D-3F40AC2FED63}" dt="2021-01-22T13:16:43.207" v="909" actId="478"/>
          <ac:picMkLst>
            <pc:docMk/>
            <pc:sldMk cId="3100035210" sldId="466"/>
            <ac:picMk id="5" creationId="{2F7D632B-B4AE-497B-96CC-0CF777E6EE23}"/>
          </ac:picMkLst>
        </pc:picChg>
        <pc:picChg chg="mod">
          <ac:chgData name="Siniša Vuksan" userId="3af124f9-b8e7-46e3-9422-21ae1d17ac0b" providerId="ADAL" clId="{ECA32086-6AE5-481E-8C4D-3F40AC2FED63}" dt="2021-01-22T13:51:02.877" v="1947" actId="1076"/>
          <ac:picMkLst>
            <pc:docMk/>
            <pc:sldMk cId="3100035210" sldId="466"/>
            <ac:picMk id="14" creationId="{348446D7-804E-42D8-B4BE-06CF4E69FE8C}"/>
          </ac:picMkLst>
        </pc:picChg>
      </pc:sldChg>
      <pc:sldChg chg="addSp delSp modSp add delAnim modAnim">
        <pc:chgData name="Siniša Vuksan" userId="3af124f9-b8e7-46e3-9422-21ae1d17ac0b" providerId="ADAL" clId="{ECA32086-6AE5-481E-8C4D-3F40AC2FED63}" dt="2021-01-22T13:24:48.457" v="1610" actId="14100"/>
        <pc:sldMkLst>
          <pc:docMk/>
          <pc:sldMk cId="2415410576" sldId="467"/>
        </pc:sldMkLst>
        <pc:spChg chg="mod">
          <ac:chgData name="Siniša Vuksan" userId="3af124f9-b8e7-46e3-9422-21ae1d17ac0b" providerId="ADAL" clId="{ECA32086-6AE5-481E-8C4D-3F40AC2FED63}" dt="2021-01-22T13:21:03.751" v="1216" actId="27636"/>
          <ac:spMkLst>
            <pc:docMk/>
            <pc:sldMk cId="2415410576" sldId="467"/>
            <ac:spMk id="6" creationId="{010AB125-9086-4261-98B4-FC5A0801347C}"/>
          </ac:spMkLst>
        </pc:spChg>
        <pc:spChg chg="add mod">
          <ac:chgData name="Siniša Vuksan" userId="3af124f9-b8e7-46e3-9422-21ae1d17ac0b" providerId="ADAL" clId="{ECA32086-6AE5-481E-8C4D-3F40AC2FED63}" dt="2021-01-22T13:24:48.457" v="1610" actId="14100"/>
          <ac:spMkLst>
            <pc:docMk/>
            <pc:sldMk cId="2415410576" sldId="467"/>
            <ac:spMk id="10" creationId="{AD6AC904-5CAF-480E-AF94-6C1F1A8D410D}"/>
          </ac:spMkLst>
        </pc:spChg>
        <pc:spChg chg="del">
          <ac:chgData name="Siniša Vuksan" userId="3af124f9-b8e7-46e3-9422-21ae1d17ac0b" providerId="ADAL" clId="{ECA32086-6AE5-481E-8C4D-3F40AC2FED63}" dt="2021-01-22T13:20:04.110" v="1208" actId="478"/>
          <ac:spMkLst>
            <pc:docMk/>
            <pc:sldMk cId="2415410576" sldId="467"/>
            <ac:spMk id="11" creationId="{71609319-18AB-4F12-9692-5A3FA8020772}"/>
          </ac:spMkLst>
        </pc:spChg>
        <pc:spChg chg="del">
          <ac:chgData name="Siniša Vuksan" userId="3af124f9-b8e7-46e3-9422-21ae1d17ac0b" providerId="ADAL" clId="{ECA32086-6AE5-481E-8C4D-3F40AC2FED63}" dt="2021-01-22T13:20:04.110" v="1208" actId="478"/>
          <ac:spMkLst>
            <pc:docMk/>
            <pc:sldMk cId="2415410576" sldId="467"/>
            <ac:spMk id="12" creationId="{8794C4D5-54AE-434F-ABC7-132A535989EC}"/>
          </ac:spMkLst>
        </pc:spChg>
        <pc:spChg chg="del">
          <ac:chgData name="Siniša Vuksan" userId="3af124f9-b8e7-46e3-9422-21ae1d17ac0b" providerId="ADAL" clId="{ECA32086-6AE5-481E-8C4D-3F40AC2FED63}" dt="2021-01-22T13:20:04.110" v="1208" actId="478"/>
          <ac:spMkLst>
            <pc:docMk/>
            <pc:sldMk cId="2415410576" sldId="467"/>
            <ac:spMk id="13" creationId="{951F41FE-F26D-462D-8CD3-5A70918C6C69}"/>
          </ac:spMkLst>
        </pc:spChg>
        <pc:spChg chg="del">
          <ac:chgData name="Siniša Vuksan" userId="3af124f9-b8e7-46e3-9422-21ae1d17ac0b" providerId="ADAL" clId="{ECA32086-6AE5-481E-8C4D-3F40AC2FED63}" dt="2021-01-22T13:20:04.110" v="1208" actId="478"/>
          <ac:spMkLst>
            <pc:docMk/>
            <pc:sldMk cId="2415410576" sldId="467"/>
            <ac:spMk id="14" creationId="{82BA277E-AF63-4B20-BA79-360648AC71E9}"/>
          </ac:spMkLst>
        </pc:spChg>
        <pc:picChg chg="mod">
          <ac:chgData name="Siniša Vuksan" userId="3af124f9-b8e7-46e3-9422-21ae1d17ac0b" providerId="ADAL" clId="{ECA32086-6AE5-481E-8C4D-3F40AC2FED63}" dt="2021-01-22T13:20:58.423" v="1212" actId="1076"/>
          <ac:picMkLst>
            <pc:docMk/>
            <pc:sldMk cId="2415410576" sldId="467"/>
            <ac:picMk id="2" creationId="{79AB126F-5218-4223-8FB3-6BD5D18FF2B3}"/>
          </ac:picMkLst>
        </pc:picChg>
      </pc:sldChg>
      <pc:sldChg chg="addSp delSp modSp add delAnim modAnim">
        <pc:chgData name="Siniša Vuksan" userId="3af124f9-b8e7-46e3-9422-21ae1d17ac0b" providerId="ADAL" clId="{ECA32086-6AE5-481E-8C4D-3F40AC2FED63}" dt="2021-01-22T13:31:26.738" v="1708" actId="20577"/>
        <pc:sldMkLst>
          <pc:docMk/>
          <pc:sldMk cId="373248861" sldId="468"/>
        </pc:sldMkLst>
        <pc:spChg chg="mod">
          <ac:chgData name="Siniša Vuksan" userId="3af124f9-b8e7-46e3-9422-21ae1d17ac0b" providerId="ADAL" clId="{ECA32086-6AE5-481E-8C4D-3F40AC2FED63}" dt="2021-01-22T13:28:32.204" v="1655" actId="14100"/>
          <ac:spMkLst>
            <pc:docMk/>
            <pc:sldMk cId="373248861" sldId="468"/>
            <ac:spMk id="6" creationId="{010AB125-9086-4261-98B4-FC5A0801347C}"/>
          </ac:spMkLst>
        </pc:spChg>
        <pc:spChg chg="add mod">
          <ac:chgData name="Siniša Vuksan" userId="3af124f9-b8e7-46e3-9422-21ae1d17ac0b" providerId="ADAL" clId="{ECA32086-6AE5-481E-8C4D-3F40AC2FED63}" dt="2021-01-22T13:28:51.561" v="1661" actId="1035"/>
          <ac:spMkLst>
            <pc:docMk/>
            <pc:sldMk cId="373248861" sldId="468"/>
            <ac:spMk id="7" creationId="{E8D762CD-1F5A-42EE-AC31-A70E920BD706}"/>
          </ac:spMkLst>
        </pc:spChg>
        <pc:spChg chg="add mod">
          <ac:chgData name="Siniša Vuksan" userId="3af124f9-b8e7-46e3-9422-21ae1d17ac0b" providerId="ADAL" clId="{ECA32086-6AE5-481E-8C4D-3F40AC2FED63}" dt="2021-01-22T13:30:22.763" v="1698" actId="20577"/>
          <ac:spMkLst>
            <pc:docMk/>
            <pc:sldMk cId="373248861" sldId="468"/>
            <ac:spMk id="8" creationId="{48AED4BB-5853-4013-AF92-79B91D52218C}"/>
          </ac:spMkLst>
        </pc:spChg>
        <pc:spChg chg="add mod">
          <ac:chgData name="Siniša Vuksan" userId="3af124f9-b8e7-46e3-9422-21ae1d17ac0b" providerId="ADAL" clId="{ECA32086-6AE5-481E-8C4D-3F40AC2FED63}" dt="2021-01-22T13:30:21.553" v="1697" actId="20577"/>
          <ac:spMkLst>
            <pc:docMk/>
            <pc:sldMk cId="373248861" sldId="468"/>
            <ac:spMk id="9" creationId="{62CD7E66-2591-4A20-BA1E-CD2E54C99423}"/>
          </ac:spMkLst>
        </pc:spChg>
        <pc:spChg chg="add mod">
          <ac:chgData name="Siniša Vuksan" userId="3af124f9-b8e7-46e3-9422-21ae1d17ac0b" providerId="ADAL" clId="{ECA32086-6AE5-481E-8C4D-3F40AC2FED63}" dt="2021-01-22T13:29:18.080" v="1667" actId="1076"/>
          <ac:spMkLst>
            <pc:docMk/>
            <pc:sldMk cId="373248861" sldId="468"/>
            <ac:spMk id="10" creationId="{327DF27A-9A9C-41BD-8B5A-1F5E7E73B123}"/>
          </ac:spMkLst>
        </pc:spChg>
        <pc:spChg chg="add mod">
          <ac:chgData name="Siniša Vuksan" userId="3af124f9-b8e7-46e3-9422-21ae1d17ac0b" providerId="ADAL" clId="{ECA32086-6AE5-481E-8C4D-3F40AC2FED63}" dt="2021-01-22T13:30:44.237" v="1700" actId="20577"/>
          <ac:spMkLst>
            <pc:docMk/>
            <pc:sldMk cId="373248861" sldId="468"/>
            <ac:spMk id="11" creationId="{30B98E4C-BD06-4668-B591-18313963C34A}"/>
          </ac:spMkLst>
        </pc:spChg>
        <pc:spChg chg="add mod">
          <ac:chgData name="Siniša Vuksan" userId="3af124f9-b8e7-46e3-9422-21ae1d17ac0b" providerId="ADAL" clId="{ECA32086-6AE5-481E-8C4D-3F40AC2FED63}" dt="2021-01-22T13:29:32.387" v="1678" actId="1037"/>
          <ac:spMkLst>
            <pc:docMk/>
            <pc:sldMk cId="373248861" sldId="468"/>
            <ac:spMk id="12" creationId="{D9E208E8-500B-47DA-90DC-B03A6213554F}"/>
          </ac:spMkLst>
        </pc:spChg>
        <pc:spChg chg="add mod">
          <ac:chgData name="Siniša Vuksan" userId="3af124f9-b8e7-46e3-9422-21ae1d17ac0b" providerId="ADAL" clId="{ECA32086-6AE5-481E-8C4D-3F40AC2FED63}" dt="2021-01-22T13:30:55.997" v="1703" actId="20577"/>
          <ac:spMkLst>
            <pc:docMk/>
            <pc:sldMk cId="373248861" sldId="468"/>
            <ac:spMk id="13" creationId="{6A8C5FCC-6D49-45F2-BB78-CEFFD3D45DCD}"/>
          </ac:spMkLst>
        </pc:spChg>
        <pc:spChg chg="add mod">
          <ac:chgData name="Siniša Vuksan" userId="3af124f9-b8e7-46e3-9422-21ae1d17ac0b" providerId="ADAL" clId="{ECA32086-6AE5-481E-8C4D-3F40AC2FED63}" dt="2021-01-22T13:31:19.619" v="1705" actId="20577"/>
          <ac:spMkLst>
            <pc:docMk/>
            <pc:sldMk cId="373248861" sldId="468"/>
            <ac:spMk id="15" creationId="{5836C60B-51FE-4F0C-91FC-69F6BF0C87A9}"/>
          </ac:spMkLst>
        </pc:spChg>
        <pc:spChg chg="add mod">
          <ac:chgData name="Siniša Vuksan" userId="3af124f9-b8e7-46e3-9422-21ae1d17ac0b" providerId="ADAL" clId="{ECA32086-6AE5-481E-8C4D-3F40AC2FED63}" dt="2021-01-22T13:31:26.738" v="1708" actId="20577"/>
          <ac:spMkLst>
            <pc:docMk/>
            <pc:sldMk cId="373248861" sldId="468"/>
            <ac:spMk id="16" creationId="{B6BA26DF-C7ED-4759-AEB0-97EC887D8AC1}"/>
          </ac:spMkLst>
        </pc:spChg>
        <pc:spChg chg="add mod">
          <ac:chgData name="Siniša Vuksan" userId="3af124f9-b8e7-46e3-9422-21ae1d17ac0b" providerId="ADAL" clId="{ECA32086-6AE5-481E-8C4D-3F40AC2FED63}" dt="2021-01-22T13:29:59.035" v="1690" actId="1076"/>
          <ac:spMkLst>
            <pc:docMk/>
            <pc:sldMk cId="373248861" sldId="468"/>
            <ac:spMk id="17" creationId="{B129277D-E61E-410A-B3DE-279F848D39DE}"/>
          </ac:spMkLst>
        </pc:spChg>
        <pc:spChg chg="add mod">
          <ac:chgData name="Siniša Vuksan" userId="3af124f9-b8e7-46e3-9422-21ae1d17ac0b" providerId="ADAL" clId="{ECA32086-6AE5-481E-8C4D-3F40AC2FED63}" dt="2021-01-22T13:30:03.371" v="1692" actId="1076"/>
          <ac:spMkLst>
            <pc:docMk/>
            <pc:sldMk cId="373248861" sldId="468"/>
            <ac:spMk id="18" creationId="{C5ECE08E-74AA-4B49-A468-D2DBCB3185F9}"/>
          </ac:spMkLst>
        </pc:spChg>
        <pc:picChg chg="mod">
          <ac:chgData name="Siniša Vuksan" userId="3af124f9-b8e7-46e3-9422-21ae1d17ac0b" providerId="ADAL" clId="{ECA32086-6AE5-481E-8C4D-3F40AC2FED63}" dt="2021-01-22T13:26:58.429" v="1613" actId="14826"/>
          <ac:picMkLst>
            <pc:docMk/>
            <pc:sldMk cId="373248861" sldId="468"/>
            <ac:picMk id="4" creationId="{1B2619D9-4F98-4A11-8FFE-57C7EB1F529A}"/>
          </ac:picMkLst>
        </pc:picChg>
        <pc:picChg chg="del">
          <ac:chgData name="Siniša Vuksan" userId="3af124f9-b8e7-46e3-9422-21ae1d17ac0b" providerId="ADAL" clId="{ECA32086-6AE5-481E-8C4D-3F40AC2FED63}" dt="2021-01-22T13:27:00.453" v="1614" actId="478"/>
          <ac:picMkLst>
            <pc:docMk/>
            <pc:sldMk cId="373248861" sldId="468"/>
            <ac:picMk id="5" creationId="{2F7D632B-B4AE-497B-96CC-0CF777E6EE23}"/>
          </ac:picMkLst>
        </pc:picChg>
        <pc:picChg chg="mod">
          <ac:chgData name="Siniša Vuksan" userId="3af124f9-b8e7-46e3-9422-21ae1d17ac0b" providerId="ADAL" clId="{ECA32086-6AE5-481E-8C4D-3F40AC2FED63}" dt="2021-01-22T13:29:28.479" v="1675" actId="1076"/>
          <ac:picMkLst>
            <pc:docMk/>
            <pc:sldMk cId="373248861" sldId="468"/>
            <ac:picMk id="14" creationId="{348446D7-804E-42D8-B4BE-06CF4E69FE8C}"/>
          </ac:picMkLst>
        </pc:picChg>
      </pc:sldChg>
      <pc:sldChg chg="addSp delSp modSp add delAnim modAnim">
        <pc:chgData name="Siniša Vuksan" userId="3af124f9-b8e7-46e3-9422-21ae1d17ac0b" providerId="ADAL" clId="{ECA32086-6AE5-481E-8C4D-3F40AC2FED63}" dt="2021-01-22T13:38:14.896" v="1890" actId="478"/>
        <pc:sldMkLst>
          <pc:docMk/>
          <pc:sldMk cId="3429879523" sldId="469"/>
        </pc:sldMkLst>
        <pc:spChg chg="mod">
          <ac:chgData name="Siniša Vuksan" userId="3af124f9-b8e7-46e3-9422-21ae1d17ac0b" providerId="ADAL" clId="{ECA32086-6AE5-481E-8C4D-3F40AC2FED63}" dt="2021-01-22T13:37:42.841" v="1870" actId="14100"/>
          <ac:spMkLst>
            <pc:docMk/>
            <pc:sldMk cId="3429879523" sldId="469"/>
            <ac:spMk id="6" creationId="{010AB125-9086-4261-98B4-FC5A0801347C}"/>
          </ac:spMkLst>
        </pc:spChg>
        <pc:spChg chg="del">
          <ac:chgData name="Siniša Vuksan" userId="3af124f9-b8e7-46e3-9422-21ae1d17ac0b" providerId="ADAL" clId="{ECA32086-6AE5-481E-8C4D-3F40AC2FED63}" dt="2021-01-22T13:38:14.896" v="1890" actId="478"/>
          <ac:spMkLst>
            <pc:docMk/>
            <pc:sldMk cId="3429879523" sldId="469"/>
            <ac:spMk id="7" creationId="{E8D762CD-1F5A-42EE-AC31-A70E920BD706}"/>
          </ac:spMkLst>
        </pc:spChg>
        <pc:spChg chg="del">
          <ac:chgData name="Siniša Vuksan" userId="3af124f9-b8e7-46e3-9422-21ae1d17ac0b" providerId="ADAL" clId="{ECA32086-6AE5-481E-8C4D-3F40AC2FED63}" dt="2021-01-22T13:37:27.395" v="1863" actId="478"/>
          <ac:spMkLst>
            <pc:docMk/>
            <pc:sldMk cId="3429879523" sldId="469"/>
            <ac:spMk id="8" creationId="{48AED4BB-5853-4013-AF92-79B91D52218C}"/>
          </ac:spMkLst>
        </pc:spChg>
        <pc:spChg chg="mod">
          <ac:chgData name="Siniša Vuksan" userId="3af124f9-b8e7-46e3-9422-21ae1d17ac0b" providerId="ADAL" clId="{ECA32086-6AE5-481E-8C4D-3F40AC2FED63}" dt="2021-01-22T13:37:58.988" v="1881" actId="1037"/>
          <ac:spMkLst>
            <pc:docMk/>
            <pc:sldMk cId="3429879523" sldId="469"/>
            <ac:spMk id="9" creationId="{62CD7E66-2591-4A20-BA1E-CD2E54C99423}"/>
          </ac:spMkLst>
        </pc:spChg>
        <pc:spChg chg="del">
          <ac:chgData name="Siniša Vuksan" userId="3af124f9-b8e7-46e3-9422-21ae1d17ac0b" providerId="ADAL" clId="{ECA32086-6AE5-481E-8C4D-3F40AC2FED63}" dt="2021-01-22T13:37:32.774" v="1866" actId="478"/>
          <ac:spMkLst>
            <pc:docMk/>
            <pc:sldMk cId="3429879523" sldId="469"/>
            <ac:spMk id="10" creationId="{327DF27A-9A9C-41BD-8B5A-1F5E7E73B123}"/>
          </ac:spMkLst>
        </pc:spChg>
        <pc:spChg chg="del">
          <ac:chgData name="Siniša Vuksan" userId="3af124f9-b8e7-46e3-9422-21ae1d17ac0b" providerId="ADAL" clId="{ECA32086-6AE5-481E-8C4D-3F40AC2FED63}" dt="2021-01-22T13:37:35.441" v="1867" actId="478"/>
          <ac:spMkLst>
            <pc:docMk/>
            <pc:sldMk cId="3429879523" sldId="469"/>
            <ac:spMk id="11" creationId="{30B98E4C-BD06-4668-B591-18313963C34A}"/>
          </ac:spMkLst>
        </pc:spChg>
        <pc:spChg chg="del">
          <ac:chgData name="Siniša Vuksan" userId="3af124f9-b8e7-46e3-9422-21ae1d17ac0b" providerId="ADAL" clId="{ECA32086-6AE5-481E-8C4D-3F40AC2FED63}" dt="2021-01-22T13:37:37.382" v="1868" actId="478"/>
          <ac:spMkLst>
            <pc:docMk/>
            <pc:sldMk cId="3429879523" sldId="469"/>
            <ac:spMk id="12" creationId="{D9E208E8-500B-47DA-90DC-B03A6213554F}"/>
          </ac:spMkLst>
        </pc:spChg>
        <pc:spChg chg="del">
          <ac:chgData name="Siniša Vuksan" userId="3af124f9-b8e7-46e3-9422-21ae1d17ac0b" providerId="ADAL" clId="{ECA32086-6AE5-481E-8C4D-3F40AC2FED63}" dt="2021-01-22T13:37:30.486" v="1865" actId="478"/>
          <ac:spMkLst>
            <pc:docMk/>
            <pc:sldMk cId="3429879523" sldId="469"/>
            <ac:spMk id="13" creationId="{6A8C5FCC-6D49-45F2-BB78-CEFFD3D45DCD}"/>
          </ac:spMkLst>
        </pc:spChg>
        <pc:spChg chg="del">
          <ac:chgData name="Siniša Vuksan" userId="3af124f9-b8e7-46e3-9422-21ae1d17ac0b" providerId="ADAL" clId="{ECA32086-6AE5-481E-8C4D-3F40AC2FED63}" dt="2021-01-22T13:37:29.014" v="1864" actId="478"/>
          <ac:spMkLst>
            <pc:docMk/>
            <pc:sldMk cId="3429879523" sldId="469"/>
            <ac:spMk id="15" creationId="{5836C60B-51FE-4F0C-91FC-69F6BF0C87A9}"/>
          </ac:spMkLst>
        </pc:spChg>
        <pc:spChg chg="del">
          <ac:chgData name="Siniša Vuksan" userId="3af124f9-b8e7-46e3-9422-21ae1d17ac0b" providerId="ADAL" clId="{ECA32086-6AE5-481E-8C4D-3F40AC2FED63}" dt="2021-01-22T13:37:39.804" v="1869" actId="478"/>
          <ac:spMkLst>
            <pc:docMk/>
            <pc:sldMk cId="3429879523" sldId="469"/>
            <ac:spMk id="16" creationId="{B6BA26DF-C7ED-4759-AEB0-97EC887D8AC1}"/>
          </ac:spMkLst>
        </pc:spChg>
        <pc:spChg chg="del">
          <ac:chgData name="Siniša Vuksan" userId="3af124f9-b8e7-46e3-9422-21ae1d17ac0b" providerId="ADAL" clId="{ECA32086-6AE5-481E-8C4D-3F40AC2FED63}" dt="2021-01-22T13:37:23.004" v="1861" actId="478"/>
          <ac:spMkLst>
            <pc:docMk/>
            <pc:sldMk cId="3429879523" sldId="469"/>
            <ac:spMk id="17" creationId="{B129277D-E61E-410A-B3DE-279F848D39DE}"/>
          </ac:spMkLst>
        </pc:spChg>
        <pc:spChg chg="del">
          <ac:chgData name="Siniša Vuksan" userId="3af124f9-b8e7-46e3-9422-21ae1d17ac0b" providerId="ADAL" clId="{ECA32086-6AE5-481E-8C4D-3F40AC2FED63}" dt="2021-01-22T13:37:24.822" v="1862" actId="478"/>
          <ac:spMkLst>
            <pc:docMk/>
            <pc:sldMk cId="3429879523" sldId="469"/>
            <ac:spMk id="18" creationId="{C5ECE08E-74AA-4B49-A468-D2DBCB3185F9}"/>
          </ac:spMkLst>
        </pc:spChg>
        <pc:spChg chg="add mod">
          <ac:chgData name="Siniša Vuksan" userId="3af124f9-b8e7-46e3-9422-21ae1d17ac0b" providerId="ADAL" clId="{ECA32086-6AE5-481E-8C4D-3F40AC2FED63}" dt="2021-01-22T13:38:10.290" v="1889" actId="1037"/>
          <ac:spMkLst>
            <pc:docMk/>
            <pc:sldMk cId="3429879523" sldId="469"/>
            <ac:spMk id="19" creationId="{6CBBED31-4032-4FFF-B528-0C6AE60B0BE6}"/>
          </ac:spMkLst>
        </pc:spChg>
        <pc:picChg chg="mod">
          <ac:chgData name="Siniša Vuksan" userId="3af124f9-b8e7-46e3-9422-21ae1d17ac0b" providerId="ADAL" clId="{ECA32086-6AE5-481E-8C4D-3F40AC2FED63}" dt="2021-01-22T13:36:37.313" v="1828" actId="14826"/>
          <ac:picMkLst>
            <pc:docMk/>
            <pc:sldMk cId="3429879523" sldId="469"/>
            <ac:picMk id="4" creationId="{1B2619D9-4F98-4A11-8FFE-57C7EB1F529A}"/>
          </ac:picMkLst>
        </pc:picChg>
        <pc:picChg chg="mod">
          <ac:chgData name="Siniša Vuksan" userId="3af124f9-b8e7-46e3-9422-21ae1d17ac0b" providerId="ADAL" clId="{ECA32086-6AE5-481E-8C4D-3F40AC2FED63}" dt="2021-01-22T13:37:52.245" v="1872" actId="14100"/>
          <ac:picMkLst>
            <pc:docMk/>
            <pc:sldMk cId="3429879523" sldId="469"/>
            <ac:picMk id="14" creationId="{348446D7-804E-42D8-B4BE-06CF4E69FE8C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modSp ord modAnim">
        <pc:chgData name="Siniša Vuksan" userId="3af124f9-b8e7-46e3-9422-21ae1d17ac0b" providerId="ADAL" clId="{60404417-70EA-4562-99B0-FF0AA0CDD73A}" dt="2021-01-15T14:52:08.224" v="1568" actId="14100"/>
        <pc:sldMkLst>
          <pc:docMk/>
          <pc:sldMk cId="369717677" sldId="440"/>
        </pc:sldMkLst>
        <pc:spChg chg="mod">
          <ac:chgData name="Siniša Vuksan" userId="3af124f9-b8e7-46e3-9422-21ae1d17ac0b" providerId="ADAL" clId="{60404417-70EA-4562-99B0-FF0AA0CDD73A}" dt="2021-01-15T14:52:08.224" v="1568" actId="14100"/>
          <ac:spMkLst>
            <pc:docMk/>
            <pc:sldMk cId="369717677" sldId="440"/>
            <ac:spMk id="6" creationId="{010AB125-9086-4261-98B4-FC5A0801347C}"/>
          </ac:spMkLst>
        </pc:spChg>
        <pc:picChg chg="add mod">
          <ac:chgData name="Siniša Vuksan" userId="3af124f9-b8e7-46e3-9422-21ae1d17ac0b" providerId="ADAL" clId="{60404417-70EA-4562-99B0-FF0AA0CDD73A}" dt="2021-01-15T14:44:20.688" v="1065" actId="208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Vuksan" userId="3af124f9-b8e7-46e3-9422-21ae1d17ac0b" providerId="ADAL" clId="{60404417-70EA-4562-99B0-FF0AA0CDD73A}" dt="2021-01-15T14:43:27.576" v="1057" actId="1037"/>
          <ac:picMkLst>
            <pc:docMk/>
            <pc:sldMk cId="369717677" sldId="440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modSp modAnim">
        <pc:chgData name="Siniša Vuksan" userId="3af124f9-b8e7-46e3-9422-21ae1d17ac0b" providerId="ADAL" clId="{78609E70-B575-42A8-B4A1-CF14A32ED33D}" dt="2021-01-15T16:13:48.410" v="379" actId="1076"/>
        <pc:sldMkLst>
          <pc:docMk/>
          <pc:sldMk cId="369717677" sldId="440"/>
        </pc:sldMkLst>
        <pc:spChg chg="mod">
          <ac:chgData name="Siniša Vuksan" userId="3af124f9-b8e7-46e3-9422-21ae1d17ac0b" providerId="ADAL" clId="{78609E70-B575-42A8-B4A1-CF14A32ED33D}" dt="2021-01-15T16:10:50.158" v="347" actId="20577"/>
          <ac:spMkLst>
            <pc:docMk/>
            <pc:sldMk cId="369717677" sldId="440"/>
            <ac:spMk id="6" creationId="{010AB125-9086-4261-98B4-FC5A0801347C}"/>
          </ac:spMkLst>
        </pc:spChg>
        <pc:spChg chg="add mod">
          <ac:chgData name="Siniša Vuksan" userId="3af124f9-b8e7-46e3-9422-21ae1d17ac0b" providerId="ADAL" clId="{78609E70-B575-42A8-B4A1-CF14A32ED33D}" dt="2021-01-15T16:12:50.233" v="374" actId="1076"/>
          <ac:spMkLst>
            <pc:docMk/>
            <pc:sldMk cId="369717677" sldId="440"/>
            <ac:spMk id="7" creationId="{D42AD780-1F41-4CC2-9395-D577F55D1B3C}"/>
          </ac:spMkLst>
        </pc:spChg>
        <pc:spChg chg="add mod">
          <ac:chgData name="Siniša Vuksan" userId="3af124f9-b8e7-46e3-9422-21ae1d17ac0b" providerId="ADAL" clId="{78609E70-B575-42A8-B4A1-CF14A32ED33D}" dt="2021-01-15T16:13:02.468" v="375" actId="1076"/>
          <ac:spMkLst>
            <pc:docMk/>
            <pc:sldMk cId="369717677" sldId="440"/>
            <ac:spMk id="8" creationId="{A9D3333B-C167-4A3E-BA78-DC93EB684C25}"/>
          </ac:spMkLst>
        </pc:spChg>
        <pc:spChg chg="add mod">
          <ac:chgData name="Siniša Vuksan" userId="3af124f9-b8e7-46e3-9422-21ae1d17ac0b" providerId="ADAL" clId="{78609E70-B575-42A8-B4A1-CF14A32ED33D}" dt="2021-01-15T16:12:13.734" v="365" actId="1036"/>
          <ac:spMkLst>
            <pc:docMk/>
            <pc:sldMk cId="369717677" sldId="440"/>
            <ac:spMk id="9" creationId="{1E4A4DD1-CD73-4E4D-B737-C133195BB205}"/>
          </ac:spMkLst>
        </pc:spChg>
        <pc:spChg chg="add mod">
          <ac:chgData name="Siniša Vuksan" userId="3af124f9-b8e7-46e3-9422-21ae1d17ac0b" providerId="ADAL" clId="{78609E70-B575-42A8-B4A1-CF14A32ED33D}" dt="2021-01-15T16:13:17.498" v="376" actId="1076"/>
          <ac:spMkLst>
            <pc:docMk/>
            <pc:sldMk cId="369717677" sldId="440"/>
            <ac:spMk id="10" creationId="{939E9366-DD18-4CD7-9F5C-FAF9610AD69D}"/>
          </ac:spMkLst>
        </pc:spChg>
        <pc:spChg chg="add mod">
          <ac:chgData name="Siniša Vuksan" userId="3af124f9-b8e7-46e3-9422-21ae1d17ac0b" providerId="ADAL" clId="{78609E70-B575-42A8-B4A1-CF14A32ED33D}" dt="2021-01-15T16:13:32.104" v="377" actId="1076"/>
          <ac:spMkLst>
            <pc:docMk/>
            <pc:sldMk cId="369717677" sldId="440"/>
            <ac:spMk id="11" creationId="{96A66547-0EC5-4F6C-9586-DBBBC203CB3A}"/>
          </ac:spMkLst>
        </pc:spChg>
        <pc:spChg chg="add mod">
          <ac:chgData name="Siniša Vuksan" userId="3af124f9-b8e7-46e3-9422-21ae1d17ac0b" providerId="ADAL" clId="{78609E70-B575-42A8-B4A1-CF14A32ED33D}" dt="2021-01-15T16:13:42.905" v="378" actId="1076"/>
          <ac:spMkLst>
            <pc:docMk/>
            <pc:sldMk cId="369717677" sldId="440"/>
            <ac:spMk id="12" creationId="{63C8C762-32DB-4F4C-AC3A-B5D694C80326}"/>
          </ac:spMkLst>
        </pc:spChg>
        <pc:spChg chg="add mod">
          <ac:chgData name="Siniša Vuksan" userId="3af124f9-b8e7-46e3-9422-21ae1d17ac0b" providerId="ADAL" clId="{78609E70-B575-42A8-B4A1-CF14A32ED33D}" dt="2021-01-15T16:13:48.410" v="379" actId="1076"/>
          <ac:spMkLst>
            <pc:docMk/>
            <pc:sldMk cId="369717677" sldId="440"/>
            <ac:spMk id="13" creationId="{04DAF22E-A794-4C5A-8F8C-9C19E973F234}"/>
          </ac:spMkLst>
        </pc:spChg>
        <pc:picChg chg="mod">
          <ac:chgData name="Siniša Vuksan" userId="3af124f9-b8e7-46e3-9422-21ae1d17ac0b" providerId="ADAL" clId="{78609E70-B575-42A8-B4A1-CF14A32ED33D}" dt="2021-01-15T16:10:54.580" v="348" actId="1076"/>
          <ac:picMkLst>
            <pc:docMk/>
            <pc:sldMk cId="369717677" sldId="440"/>
            <ac:picMk id="2" creationId="{B69E1C10-ACFD-49C4-B019-6B92ED78F85E}"/>
          </ac:picMkLst>
        </pc:picChg>
        <pc:picChg chg="add mod">
          <ac:chgData name="Siniša Vuksan" userId="3af124f9-b8e7-46e3-9422-21ae1d17ac0b" providerId="ADAL" clId="{78609E70-B575-42A8-B4A1-CF14A32ED33D}" dt="2021-01-15T16:11:05.033" v="350" actId="1076"/>
          <ac:picMkLst>
            <pc:docMk/>
            <pc:sldMk cId="369717677" sldId="440"/>
            <ac:picMk id="3" creationId="{CB9D8C78-4B8F-48E2-A7F3-DDA84141A0F9}"/>
          </ac:picMkLst>
        </pc:picChg>
      </pc:sldChg>
      <pc:sldChg chg="addSp delSp modSp add delAnim modAnim">
        <pc:chgData name="Siniša Vuksan" userId="3af124f9-b8e7-46e3-9422-21ae1d17ac0b" providerId="ADAL" clId="{78609E70-B575-42A8-B4A1-CF14A32ED33D}" dt="2021-01-15T16:33:48.281" v="824" actId="14826"/>
        <pc:sldMkLst>
          <pc:docMk/>
          <pc:sldMk cId="2201686215" sldId="458"/>
        </pc:sldMkLst>
        <pc:spChg chg="mod">
          <ac:chgData name="Siniša Vuksan" userId="3af124f9-b8e7-46e3-9422-21ae1d17ac0b" providerId="ADAL" clId="{78609E70-B575-42A8-B4A1-CF14A32ED33D}" dt="2021-01-15T16:28:38.751" v="734" actId="1076"/>
          <ac:spMkLst>
            <pc:docMk/>
            <pc:sldMk cId="2201686215" sldId="458"/>
            <ac:spMk id="6" creationId="{010AB125-9086-4261-98B4-FC5A0801347C}"/>
          </ac:spMkLst>
        </pc:spChg>
        <pc:spChg chg="mod">
          <ac:chgData name="Siniša Vuksan" userId="3af124f9-b8e7-46e3-9422-21ae1d17ac0b" providerId="ADAL" clId="{78609E70-B575-42A8-B4A1-CF14A32ED33D}" dt="2021-01-15T16:31:36.504" v="817" actId="20577"/>
          <ac:spMkLst>
            <pc:docMk/>
            <pc:sldMk cId="2201686215" sldId="458"/>
            <ac:spMk id="7" creationId="{0256D9EB-C20B-45FA-9F3D-124012366C9E}"/>
          </ac:spMkLst>
        </pc:spChg>
        <pc:spChg chg="mod">
          <ac:chgData name="Siniša Vuksan" userId="3af124f9-b8e7-46e3-9422-21ae1d17ac0b" providerId="ADAL" clId="{78609E70-B575-42A8-B4A1-CF14A32ED33D}" dt="2021-01-15T16:30:57.357" v="809" actId="14100"/>
          <ac:spMkLst>
            <pc:docMk/>
            <pc:sldMk cId="2201686215" sldId="458"/>
            <ac:spMk id="10" creationId="{A492F1F3-9211-4AB7-BF4C-4050DD0C9DE1}"/>
          </ac:spMkLst>
        </pc:spChg>
        <pc:picChg chg="mod">
          <ac:chgData name="Siniša Vuksan" userId="3af124f9-b8e7-46e3-9422-21ae1d17ac0b" providerId="ADAL" clId="{78609E70-B575-42A8-B4A1-CF14A32ED33D}" dt="2021-01-15T16:28:40.637" v="735" actId="1076"/>
          <ac:picMkLst>
            <pc:docMk/>
            <pc:sldMk cId="2201686215" sldId="458"/>
            <ac:picMk id="2" creationId="{79AB126F-5218-4223-8FB3-6BD5D18FF2B3}"/>
          </ac:picMkLst>
        </pc:picChg>
        <pc:picChg chg="mod">
          <ac:chgData name="Siniša Vuksan" userId="3af124f9-b8e7-46e3-9422-21ae1d17ac0b" providerId="ADAL" clId="{78609E70-B575-42A8-B4A1-CF14A32ED33D}" dt="2021-01-15T16:31:07.473" v="812" actId="1076"/>
          <ac:picMkLst>
            <pc:docMk/>
            <pc:sldMk cId="2201686215" sldId="458"/>
            <ac:picMk id="3" creationId="{F729F179-47B6-4650-BBC4-F414687941C1}"/>
          </ac:picMkLst>
        </pc:picChg>
        <pc:picChg chg="mod">
          <ac:chgData name="Siniša Vuksan" userId="3af124f9-b8e7-46e3-9422-21ae1d17ac0b" providerId="ADAL" clId="{78609E70-B575-42A8-B4A1-CF14A32ED33D}" dt="2021-01-15T16:33:48.281" v="824" actId="14826"/>
          <ac:picMkLst>
            <pc:docMk/>
            <pc:sldMk cId="2201686215" sldId="458"/>
            <ac:picMk id="4" creationId="{1B2619D9-4F98-4A11-8FFE-57C7EB1F529A}"/>
          </ac:picMkLst>
        </pc:picChg>
        <pc:picChg chg="del">
          <ac:chgData name="Siniša Vuksan" userId="3af124f9-b8e7-46e3-9422-21ae1d17ac0b" providerId="ADAL" clId="{78609E70-B575-42A8-B4A1-CF14A32ED33D}" dt="2021-01-15T16:29:58.182" v="741" actId="478"/>
          <ac:picMkLst>
            <pc:docMk/>
            <pc:sldMk cId="2201686215" sldId="458"/>
            <ac:picMk id="5" creationId="{611F42F8-0762-4E7F-889C-BAFE11E4FD6B}"/>
          </ac:picMkLst>
        </pc:picChg>
        <pc:picChg chg="add mod">
          <ac:chgData name="Siniša Vuksan" userId="3af124f9-b8e7-46e3-9422-21ae1d17ac0b" providerId="ADAL" clId="{78609E70-B575-42A8-B4A1-CF14A32ED33D}" dt="2021-01-15T16:31:18.410" v="814" actId="208"/>
          <ac:picMkLst>
            <pc:docMk/>
            <pc:sldMk cId="2201686215" sldId="458"/>
            <ac:picMk id="8" creationId="{22B855EE-3194-46CB-93D3-1B353D6B1C4E}"/>
          </ac:picMkLst>
        </pc:picChg>
        <pc:picChg chg="del">
          <ac:chgData name="Siniša Vuksan" userId="3af124f9-b8e7-46e3-9422-21ae1d17ac0b" providerId="ADAL" clId="{78609E70-B575-42A8-B4A1-CF14A32ED33D}" dt="2021-01-15T16:27:34.972" v="614" actId="478"/>
          <ac:picMkLst>
            <pc:docMk/>
            <pc:sldMk cId="2201686215" sldId="458"/>
            <ac:picMk id="12" creationId="{447EA19E-CCA9-4FE3-8306-6B23551AE622}"/>
          </ac:picMkLst>
        </pc:picChg>
      </pc:sldChg>
      <pc:sldChg chg="addSp delSp modSp add ord delAnim modAnim">
        <pc:chgData name="Siniša Vuksan" userId="3af124f9-b8e7-46e3-9422-21ae1d17ac0b" providerId="ADAL" clId="{78609E70-B575-42A8-B4A1-CF14A32ED33D}" dt="2021-01-15T16:43:19.668" v="1158"/>
        <pc:sldMkLst>
          <pc:docMk/>
          <pc:sldMk cId="683072097" sldId="461"/>
        </pc:sldMkLst>
        <pc:spChg chg="mod">
          <ac:chgData name="Siniša Vuksan" userId="3af124f9-b8e7-46e3-9422-21ae1d17ac0b" providerId="ADAL" clId="{78609E70-B575-42A8-B4A1-CF14A32ED33D}" dt="2021-01-15T16:36:37.499" v="834" actId="20577"/>
          <ac:spMkLst>
            <pc:docMk/>
            <pc:sldMk cId="683072097" sldId="461"/>
            <ac:spMk id="7" creationId="{0256D9EB-C20B-45FA-9F3D-124012366C9E}"/>
          </ac:spMkLst>
        </pc:spChg>
        <pc:spChg chg="mod">
          <ac:chgData name="Siniša Vuksan" userId="3af124f9-b8e7-46e3-9422-21ae1d17ac0b" providerId="ADAL" clId="{78609E70-B575-42A8-B4A1-CF14A32ED33D}" dt="2021-01-15T16:38:47.310" v="931" actId="14100"/>
          <ac:spMkLst>
            <pc:docMk/>
            <pc:sldMk cId="683072097" sldId="461"/>
            <ac:spMk id="8" creationId="{3F78CB02-FC75-44F9-993A-F46B14060D86}"/>
          </ac:spMkLst>
        </pc:spChg>
        <pc:spChg chg="add mod">
          <ac:chgData name="Siniša Vuksan" userId="3af124f9-b8e7-46e3-9422-21ae1d17ac0b" providerId="ADAL" clId="{78609E70-B575-42A8-B4A1-CF14A32ED33D}" dt="2021-01-15T16:39:24.894" v="946" actId="20577"/>
          <ac:spMkLst>
            <pc:docMk/>
            <pc:sldMk cId="683072097" sldId="461"/>
            <ac:spMk id="9" creationId="{A4CC3E70-DA0E-43BA-B0DE-CBC56786B430}"/>
          </ac:spMkLst>
        </pc:spChg>
        <pc:spChg chg="add del">
          <ac:chgData name="Siniša Vuksan" userId="3af124f9-b8e7-46e3-9422-21ae1d17ac0b" providerId="ADAL" clId="{78609E70-B575-42A8-B4A1-CF14A32ED33D}" dt="2021-01-15T16:39:33.508" v="948" actId="478"/>
          <ac:spMkLst>
            <pc:docMk/>
            <pc:sldMk cId="683072097" sldId="461"/>
            <ac:spMk id="10" creationId="{099698F9-AF3A-4672-9213-2F07C3668030}"/>
          </ac:spMkLst>
        </pc:spChg>
        <pc:spChg chg="add mod">
          <ac:chgData name="Siniša Vuksan" userId="3af124f9-b8e7-46e3-9422-21ae1d17ac0b" providerId="ADAL" clId="{78609E70-B575-42A8-B4A1-CF14A32ED33D}" dt="2021-01-15T16:39:58.392" v="959" actId="20577"/>
          <ac:spMkLst>
            <pc:docMk/>
            <pc:sldMk cId="683072097" sldId="461"/>
            <ac:spMk id="11" creationId="{2E58097E-A675-48C2-A4C4-086754E3BEBF}"/>
          </ac:spMkLst>
        </pc:spChg>
        <pc:spChg chg="add mod">
          <ac:chgData name="Siniša Vuksan" userId="3af124f9-b8e7-46e3-9422-21ae1d17ac0b" providerId="ADAL" clId="{78609E70-B575-42A8-B4A1-CF14A32ED33D}" dt="2021-01-15T16:40:32.786" v="978" actId="1038"/>
          <ac:spMkLst>
            <pc:docMk/>
            <pc:sldMk cId="683072097" sldId="461"/>
            <ac:spMk id="12" creationId="{5BE4E0BC-3636-4C62-A9FA-D91583612C6B}"/>
          </ac:spMkLst>
        </pc:spChg>
        <pc:spChg chg="mod">
          <ac:chgData name="Siniša Vuksan" userId="3af124f9-b8e7-46e3-9422-21ae1d17ac0b" providerId="ADAL" clId="{78609E70-B575-42A8-B4A1-CF14A32ED33D}" dt="2021-01-15T16:39:12.924" v="938" actId="1076"/>
          <ac:spMkLst>
            <pc:docMk/>
            <pc:sldMk cId="683072097" sldId="461"/>
            <ac:spMk id="14" creationId="{FC264BE8-0BA8-4F56-B1B2-C7642C313C7D}"/>
          </ac:spMkLst>
        </pc:spChg>
        <pc:spChg chg="mod">
          <ac:chgData name="Siniša Vuksan" userId="3af124f9-b8e7-46e3-9422-21ae1d17ac0b" providerId="ADAL" clId="{78609E70-B575-42A8-B4A1-CF14A32ED33D}" dt="2021-01-15T16:42:53.950" v="1152" actId="20577"/>
          <ac:spMkLst>
            <pc:docMk/>
            <pc:sldMk cId="683072097" sldId="461"/>
            <ac:spMk id="16" creationId="{1FFA048D-3C06-411F-97D1-0527022C6F29}"/>
          </ac:spMkLst>
        </pc:spChg>
        <pc:spChg chg="del">
          <ac:chgData name="Siniša Vuksan" userId="3af124f9-b8e7-46e3-9422-21ae1d17ac0b" providerId="ADAL" clId="{78609E70-B575-42A8-B4A1-CF14A32ED33D}" dt="2021-01-15T16:38:15.308" v="921" actId="478"/>
          <ac:spMkLst>
            <pc:docMk/>
            <pc:sldMk cId="683072097" sldId="461"/>
            <ac:spMk id="17" creationId="{EA20E0CE-0EED-44D0-BBF1-13F182604E49}"/>
          </ac:spMkLst>
        </pc:spChg>
        <pc:picChg chg="mod">
          <ac:chgData name="Siniša Vuksan" userId="3af124f9-b8e7-46e3-9422-21ae1d17ac0b" providerId="ADAL" clId="{78609E70-B575-42A8-B4A1-CF14A32ED33D}" dt="2021-01-15T16:38:41.494" v="929" actId="1076"/>
          <ac:picMkLst>
            <pc:docMk/>
            <pc:sldMk cId="683072097" sldId="461"/>
            <ac:picMk id="2" creationId="{79AB126F-5218-4223-8FB3-6BD5D18FF2B3}"/>
          </ac:picMkLst>
        </pc:picChg>
        <pc:picChg chg="mod">
          <ac:chgData name="Siniša Vuksan" userId="3af124f9-b8e7-46e3-9422-21ae1d17ac0b" providerId="ADAL" clId="{78609E70-B575-42A8-B4A1-CF14A32ED33D}" dt="2021-01-15T16:37:05.549" v="835" actId="14826"/>
          <ac:picMkLst>
            <pc:docMk/>
            <pc:sldMk cId="683072097" sldId="461"/>
            <ac:picMk id="4" creationId="{1B2619D9-4F98-4A11-8FFE-57C7EB1F52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22.1.2021.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resource/9804976" TargetMode="External"/><Relationship Id="rId4" Type="http://schemas.openxmlformats.org/officeDocument/2006/relationships/hyperlink" Target="https://wordwall.net/play/838/193/37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4;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Earth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Matters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Facts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about</a:t>
            </a:r>
            <a:r>
              <a:rPr lang="hr-HR" sz="4400">
                <a:ea typeface="Cambria" panose="02040503050406030204" pitchFamily="18" charset="0"/>
                <a:cs typeface="+mj-cs"/>
              </a:rPr>
              <a:t> Croatia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5B543F9D-7FE5-4AC5-8820-BFE4AC78DA0B}"/>
              </a:ext>
            </a:extLst>
          </p:cNvPr>
          <p:cNvSpPr txBox="1">
            <a:spLocks/>
          </p:cNvSpPr>
          <p:nvPr/>
        </p:nvSpPr>
        <p:spPr>
          <a:xfrm>
            <a:off x="0" y="1241946"/>
            <a:ext cx="4299045" cy="5572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Which idiom did you like best? </a:t>
            </a:r>
            <a:br>
              <a:rPr lang="hr-HR" sz="2000" b="1" dirty="0"/>
            </a:br>
            <a:r>
              <a:rPr lang="hr-HR" sz="2000" i="1" dirty="0"/>
              <a:t>Koji idiom od prošli put ti se najviše svidio?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Which</a:t>
            </a:r>
            <a:r>
              <a:rPr lang="hr-HR" sz="2000" b="1" dirty="0"/>
              <a:t> </a:t>
            </a:r>
            <a:r>
              <a:rPr lang="en-US" sz="2000" b="1" dirty="0"/>
              <a:t>one will you/can you use in everyday life?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Koji možeš koristiti u svakodnevnom životu?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is the most beautiful country in the whole</a:t>
            </a:r>
            <a:r>
              <a:rPr lang="hr-HR" sz="2000" b="1" dirty="0"/>
              <a:t> </a:t>
            </a:r>
            <a:r>
              <a:rPr lang="en-US" sz="2000" b="1" dirty="0"/>
              <a:t>white world? </a:t>
            </a:r>
            <a:br>
              <a:rPr lang="hr-HR" sz="2000" b="1" dirty="0"/>
            </a:br>
            <a:r>
              <a:rPr lang="hr-HR" sz="2000" i="1" dirty="0"/>
              <a:t>Koja je najljepša zemlja na cijelom svijetu?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400" b="1" dirty="0">
                <a:solidFill>
                  <a:srgbClr val="FF0000"/>
                </a:solidFill>
              </a:rPr>
              <a:t>Croatia, of course!</a:t>
            </a:r>
            <a:endParaRPr lang="hr-HR" sz="20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3BF8D71-0E10-4C26-8D2B-68AB112CB5F2}"/>
              </a:ext>
            </a:extLst>
          </p:cNvPr>
          <p:cNvSpPr txBox="1">
            <a:spLocks/>
          </p:cNvSpPr>
          <p:nvPr/>
        </p:nvSpPr>
        <p:spPr>
          <a:xfrm>
            <a:off x="5113972" y="304396"/>
            <a:ext cx="4084619" cy="7447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en-US" sz="2400" b="1" dirty="0"/>
              <a:t>a tour guide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cave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desert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an island</a:t>
            </a:r>
          </a:p>
          <a:p>
            <a:pPr marL="0" indent="0">
              <a:buNone/>
            </a:pPr>
            <a:r>
              <a:rPr lang="en-US" sz="2400" b="1" dirty="0"/>
              <a:t>an isle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an inlet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natural </a:t>
            </a:r>
            <a:br>
              <a:rPr lang="hr-HR" sz="2400" b="1" dirty="0"/>
            </a:br>
            <a:r>
              <a:rPr lang="en-US" sz="2400" b="1" dirty="0"/>
              <a:t>wonders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big fire</a:t>
            </a:r>
          </a:p>
          <a:p>
            <a:pPr marL="0" indent="0">
              <a:buNone/>
            </a:pPr>
            <a:r>
              <a:rPr lang="en-US" sz="2400" b="1" dirty="0"/>
              <a:t>administrative </a:t>
            </a:r>
            <a:br>
              <a:rPr lang="hr-HR" sz="2400" b="1" dirty="0"/>
            </a:br>
            <a:r>
              <a:rPr lang="en-US" sz="2400" b="1" dirty="0"/>
              <a:t>institutions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sinkhole</a:t>
            </a:r>
            <a:endParaRPr lang="hr-HR" sz="24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B4E3940-2504-4616-B7E2-7121107BF702}"/>
              </a:ext>
            </a:extLst>
          </p:cNvPr>
          <p:cNvSpPr txBox="1">
            <a:spLocks/>
          </p:cNvSpPr>
          <p:nvPr/>
        </p:nvSpPr>
        <p:spPr>
          <a:xfrm>
            <a:off x="7074570" y="1255594"/>
            <a:ext cx="3110429" cy="6496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vodič</a:t>
            </a:r>
          </a:p>
          <a:p>
            <a:pPr marL="0" indent="0">
              <a:buNone/>
            </a:pPr>
            <a:r>
              <a:rPr lang="hr-HR" sz="2400" i="1" dirty="0"/>
              <a:t>špilja</a:t>
            </a:r>
          </a:p>
          <a:p>
            <a:pPr marL="0" indent="0">
              <a:buNone/>
            </a:pPr>
            <a:r>
              <a:rPr lang="hr-HR" sz="2400" i="1" dirty="0"/>
              <a:t>pustinja</a:t>
            </a:r>
          </a:p>
          <a:p>
            <a:pPr marL="0" indent="0">
              <a:buNone/>
            </a:pPr>
            <a:r>
              <a:rPr lang="hr-HR" sz="2400" i="1" dirty="0"/>
              <a:t>otok</a:t>
            </a:r>
          </a:p>
          <a:p>
            <a:pPr marL="0" indent="0">
              <a:buNone/>
            </a:pPr>
            <a:r>
              <a:rPr lang="hr-HR" sz="2400" i="1" dirty="0"/>
              <a:t>otočić</a:t>
            </a:r>
          </a:p>
          <a:p>
            <a:pPr marL="0" indent="0">
              <a:buNone/>
            </a:pPr>
            <a:r>
              <a:rPr lang="hr-HR" sz="2400" i="1" dirty="0"/>
              <a:t>zaton, ulaz</a:t>
            </a:r>
          </a:p>
          <a:p>
            <a:pPr marL="0" indent="0">
              <a:buNone/>
            </a:pPr>
            <a:r>
              <a:rPr lang="hr-HR" sz="2400" i="1" dirty="0"/>
              <a:t>prirodna</a:t>
            </a:r>
            <a:br>
              <a:rPr lang="hr-HR" sz="2400" i="1" dirty="0"/>
            </a:br>
            <a:r>
              <a:rPr lang="hr-HR" sz="2400" i="1" dirty="0"/>
              <a:t>čuda</a:t>
            </a:r>
          </a:p>
          <a:p>
            <a:pPr marL="0" indent="0">
              <a:buNone/>
            </a:pPr>
            <a:r>
              <a:rPr lang="hr-HR" sz="2400" i="1" dirty="0"/>
              <a:t>velika vatra</a:t>
            </a:r>
          </a:p>
          <a:p>
            <a:pPr marL="0" indent="0">
              <a:buNone/>
            </a:pPr>
            <a:r>
              <a:rPr lang="hr-HR" sz="2400" i="1" dirty="0"/>
              <a:t>administrativne</a:t>
            </a:r>
            <a:br>
              <a:rPr lang="hr-HR" sz="2400" i="1" dirty="0"/>
            </a:br>
            <a:r>
              <a:rPr lang="hr-HR" sz="2400" i="1" dirty="0"/>
              <a:t>institucije</a:t>
            </a:r>
          </a:p>
          <a:p>
            <a:pPr marL="0" indent="0">
              <a:buNone/>
            </a:pPr>
            <a:r>
              <a:rPr lang="hr-HR" sz="2400" i="1" dirty="0"/>
              <a:t>ponor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B6B24D88-3C84-430A-9B27-BDB94FB99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17432" cy="68580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EE0940DD-FC15-4A39-82BD-0425B68EF6B3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58.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3EE274A-562C-4B30-9E56-75EED53855E7}"/>
              </a:ext>
            </a:extLst>
          </p:cNvPr>
          <p:cNvSpPr txBox="1">
            <a:spLocks/>
          </p:cNvSpPr>
          <p:nvPr/>
        </p:nvSpPr>
        <p:spPr>
          <a:xfrm>
            <a:off x="8629784" y="1159764"/>
            <a:ext cx="4685121" cy="7447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a </a:t>
            </a:r>
            <a:r>
              <a:rPr lang="hr-HR" sz="2400" b="1" dirty="0" err="1"/>
              <a:t>leaning</a:t>
            </a:r>
            <a:r>
              <a:rPr lang="hr-HR" sz="2400" b="1" dirty="0"/>
              <a:t> </a:t>
            </a:r>
            <a:br>
              <a:rPr lang="hr-HR" sz="2400" b="1" dirty="0"/>
            </a:br>
            <a:r>
              <a:rPr lang="hr-HR" sz="2400" b="1" dirty="0" err="1"/>
              <a:t>tower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pearl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poet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</a:t>
            </a:r>
            <a:r>
              <a:rPr lang="en-US" sz="2400" b="1" dirty="0" err="1"/>
              <a:t>founde</a:t>
            </a:r>
            <a:r>
              <a:rPr lang="hr-HR" sz="2400" b="1" dirty="0"/>
              <a:t>r</a:t>
            </a:r>
          </a:p>
          <a:p>
            <a:pPr marL="0" indent="0">
              <a:buNone/>
            </a:pPr>
            <a:r>
              <a:rPr lang="hr-HR" sz="2400" b="1" dirty="0"/>
              <a:t>p</a:t>
            </a:r>
            <a:r>
              <a:rPr lang="en-US" sz="2400" b="1" dirty="0"/>
              <a:t>reserved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 </a:t>
            </a:r>
            <a:r>
              <a:rPr lang="en-US" sz="2400" b="1" dirty="0"/>
              <a:t>fortification </a:t>
            </a:r>
            <a:br>
              <a:rPr lang="hr-HR" sz="2400" b="1" dirty="0"/>
            </a:br>
            <a:r>
              <a:rPr lang="en-US" sz="2400" b="1" dirty="0"/>
              <a:t>system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9F885B8-B4EF-4C84-9949-ABC6882618E2}"/>
              </a:ext>
            </a:extLst>
          </p:cNvPr>
          <p:cNvSpPr txBox="1">
            <a:spLocks/>
          </p:cNvSpPr>
          <p:nvPr/>
        </p:nvSpPr>
        <p:spPr>
          <a:xfrm>
            <a:off x="10586922" y="1159764"/>
            <a:ext cx="3110429" cy="6496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 err="1"/>
              <a:t>nasloljen</a:t>
            </a:r>
            <a:br>
              <a:rPr lang="hr-HR" sz="2400" i="1" dirty="0"/>
            </a:br>
            <a:r>
              <a:rPr lang="hr-HR" sz="2400" i="1" dirty="0"/>
              <a:t>toranj</a:t>
            </a:r>
          </a:p>
          <a:p>
            <a:pPr marL="0" indent="0">
              <a:buNone/>
            </a:pPr>
            <a:r>
              <a:rPr lang="hr-HR" sz="2400" i="1" dirty="0"/>
              <a:t>biser</a:t>
            </a:r>
          </a:p>
          <a:p>
            <a:pPr marL="0" indent="0">
              <a:buNone/>
            </a:pPr>
            <a:r>
              <a:rPr lang="hr-HR" sz="2400" i="1" dirty="0"/>
              <a:t>pjesnik</a:t>
            </a:r>
          </a:p>
          <a:p>
            <a:pPr marL="0" indent="0">
              <a:buNone/>
            </a:pPr>
            <a:r>
              <a:rPr lang="hr-HR" sz="2400" i="1" dirty="0"/>
              <a:t>osnivač</a:t>
            </a:r>
          </a:p>
          <a:p>
            <a:pPr marL="0" indent="0">
              <a:buNone/>
            </a:pPr>
            <a:r>
              <a:rPr lang="hr-HR" sz="2400" i="1" dirty="0"/>
              <a:t>očuvan</a:t>
            </a:r>
          </a:p>
          <a:p>
            <a:pPr marL="0" indent="0">
              <a:buNone/>
            </a:pPr>
            <a:r>
              <a:rPr lang="hr-HR" sz="2400" i="1" dirty="0"/>
              <a:t>sustav </a:t>
            </a:r>
            <a:br>
              <a:rPr lang="hr-HR" sz="2400" i="1" dirty="0"/>
            </a:br>
            <a:r>
              <a:rPr lang="hr-HR" sz="2400" i="1" dirty="0"/>
              <a:t>utvrda</a:t>
            </a:r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2" grpId="0" build="p"/>
      <p:bldP spid="8" grpId="0" build="p"/>
      <p:bldP spid="11" grpId="0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" y="0"/>
            <a:ext cx="5114543" cy="685799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6096001" y="304044"/>
            <a:ext cx="5905900" cy="4782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and say which of these</a:t>
            </a:r>
            <a:r>
              <a:rPr lang="hr-HR" sz="2000" b="1" dirty="0"/>
              <a:t> </a:t>
            </a:r>
            <a:r>
              <a:rPr lang="en-US" sz="2000" b="1" dirty="0"/>
              <a:t>were mentioned and why.</a:t>
            </a:r>
            <a:r>
              <a:rPr lang="hr-HR" sz="2000" b="1" dirty="0"/>
              <a:t> </a:t>
            </a:r>
            <a:r>
              <a:rPr lang="hr-HR" sz="2000" b="1" dirty="0" err="1"/>
              <a:t>Create</a:t>
            </a:r>
            <a:r>
              <a:rPr lang="hr-HR" sz="2000" b="1" dirty="0"/>
              <a:t> a </a:t>
            </a:r>
            <a:r>
              <a:rPr lang="hr-HR" sz="2000" b="1" dirty="0" err="1"/>
              <a:t>mind</a:t>
            </a:r>
            <a:r>
              <a:rPr lang="hr-HR" sz="2000" b="1" dirty="0"/>
              <a:t> </a:t>
            </a:r>
            <a:r>
              <a:rPr lang="hr-HR" sz="2000" b="1" dirty="0" err="1"/>
              <a:t>map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i u umnu mapu u svojoj bilježnici posloži spomenute pojmove u 4. kategorije.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63" y="0"/>
            <a:ext cx="5542560" cy="69740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2F7D632B-B4AE-497B-96CC-0CF777E6E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52329"/>
            <a:ext cx="6096000" cy="478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" y="18782"/>
            <a:ext cx="5133004" cy="6849352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59...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53" y="2006221"/>
            <a:ext cx="11620094" cy="40670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9015" y="784746"/>
            <a:ext cx="7072017" cy="11355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chart using the information mentioned in the text.</a:t>
            </a:r>
            <a:r>
              <a:rPr lang="hr-HR" sz="2000" b="1" dirty="0"/>
              <a:t> </a:t>
            </a:r>
            <a:r>
              <a:rPr lang="en-US" sz="2000" b="1" dirty="0"/>
              <a:t>Some fit into more categories.</a:t>
            </a:r>
            <a:br>
              <a:rPr lang="hr-HR" sz="2000" b="1" dirty="0"/>
            </a:br>
            <a:r>
              <a:rPr lang="hr-HR" sz="2000" i="1" dirty="0"/>
              <a:t>Razvrstaj geografske nazive iz teksta na 58. stranici na odgovarajuća mjesta u ponuđenoj tablici.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1609319-18AB-4F12-9692-5A3FA8020772}"/>
              </a:ext>
            </a:extLst>
          </p:cNvPr>
          <p:cNvSpPr txBox="1">
            <a:spLocks/>
          </p:cNvSpPr>
          <p:nvPr/>
        </p:nvSpPr>
        <p:spPr>
          <a:xfrm>
            <a:off x="450376" y="381038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The </a:t>
            </a:r>
            <a:r>
              <a:rPr lang="en-US" sz="2400" i="1" dirty="0" err="1">
                <a:solidFill>
                  <a:srgbClr val="FF0000"/>
                </a:solidFill>
              </a:rPr>
              <a:t>Kupa</a:t>
            </a:r>
            <a:r>
              <a:rPr lang="en-US" sz="2400" i="1" dirty="0">
                <a:solidFill>
                  <a:srgbClr val="FF0000"/>
                </a:solidFill>
              </a:rPr>
              <a:t> River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The Adriatic Sea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794C4D5-54AE-434F-ABC7-132A535989EC}"/>
              </a:ext>
            </a:extLst>
          </p:cNvPr>
          <p:cNvSpPr txBox="1">
            <a:spLocks/>
          </p:cNvSpPr>
          <p:nvPr/>
        </p:nvSpPr>
        <p:spPr>
          <a:xfrm>
            <a:off x="3303408" y="381038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Red Lake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Blue Cave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over 1,200 islands, isles and inlets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 err="1">
                <a:solidFill>
                  <a:srgbClr val="FF0000"/>
                </a:solidFill>
              </a:rPr>
              <a:t>Krk</a:t>
            </a:r>
            <a:endParaRPr lang="en-US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 err="1">
                <a:solidFill>
                  <a:srgbClr val="FF0000"/>
                </a:solidFill>
              </a:rPr>
              <a:t>Biševo</a:t>
            </a:r>
            <a:endParaRPr lang="en-US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Hvar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951F41FE-F26D-462D-8CD3-5A70918C6C69}"/>
              </a:ext>
            </a:extLst>
          </p:cNvPr>
          <p:cNvSpPr txBox="1">
            <a:spLocks/>
          </p:cNvSpPr>
          <p:nvPr/>
        </p:nvSpPr>
        <p:spPr>
          <a:xfrm>
            <a:off x="6205184" y="381038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400" i="1" dirty="0" err="1">
                <a:solidFill>
                  <a:srgbClr val="FF0000"/>
                </a:solidFill>
              </a:rPr>
              <a:t>Croatia</a:t>
            </a:r>
            <a:endParaRPr lang="it-IT" sz="24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400" i="1" dirty="0">
                <a:solidFill>
                  <a:srgbClr val="FF0000"/>
                </a:solidFill>
              </a:rPr>
              <a:t>Argentina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400" i="1" dirty="0">
                <a:solidFill>
                  <a:srgbClr val="FF0000"/>
                </a:solidFill>
              </a:rPr>
              <a:t>Lika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400" i="1" dirty="0">
                <a:solidFill>
                  <a:srgbClr val="FF0000"/>
                </a:solidFill>
              </a:rPr>
              <a:t>Europe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400" i="1" dirty="0">
                <a:solidFill>
                  <a:srgbClr val="FF0000"/>
                </a:solidFill>
              </a:rPr>
              <a:t>China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2BA277E-AF63-4B20-BA79-360648AC71E9}"/>
              </a:ext>
            </a:extLst>
          </p:cNvPr>
          <p:cNvSpPr txBox="1">
            <a:spLocks/>
          </p:cNvSpPr>
          <p:nvPr/>
        </p:nvSpPr>
        <p:spPr>
          <a:xfrm>
            <a:off x="9053015" y="381038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Ston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Smiljan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Imotski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Karlovac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Završje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Varaždin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Zagreb</a:t>
            </a:r>
          </a:p>
        </p:txBody>
      </p:sp>
    </p:spTree>
    <p:extLst>
      <p:ext uri="{BB962C8B-B14F-4D97-AF65-F5344CB8AC3E}">
        <p14:creationId xmlns:p14="http://schemas.microsoft.com/office/powerpoint/2010/main" val="220168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" y="0"/>
            <a:ext cx="5114543" cy="685799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924623" y="2156347"/>
            <a:ext cx="6077278" cy="6202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Did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notice</a:t>
            </a:r>
            <a:r>
              <a:rPr lang="hr-HR" sz="2000" b="1" dirty="0"/>
              <a:t> </a:t>
            </a:r>
            <a:r>
              <a:rPr lang="hr-HR" sz="2000" b="1" dirty="0" err="1"/>
              <a:t>that</a:t>
            </a:r>
            <a:r>
              <a:rPr lang="hr-HR" sz="2000" b="1" dirty="0"/>
              <a:t> </a:t>
            </a:r>
            <a:r>
              <a:rPr lang="en-US" sz="2000" b="1" dirty="0"/>
              <a:t>geographical names</a:t>
            </a:r>
            <a:r>
              <a:rPr lang="hr-HR" sz="2000" b="1" dirty="0"/>
              <a:t> are </a:t>
            </a:r>
            <a:r>
              <a:rPr lang="hr-HR" sz="2000" b="1" dirty="0" err="1"/>
              <a:t>written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? </a:t>
            </a:r>
            <a:r>
              <a:rPr lang="hr-HR" sz="2000" i="1" dirty="0"/>
              <a:t>Jeste li primijetili da su geografski pojmovi (nazivi) napisani podebljanim slovima?</a:t>
            </a:r>
          </a:p>
          <a:p>
            <a:pPr marL="0" indent="0">
              <a:buNone/>
            </a:pPr>
            <a:r>
              <a:rPr lang="pl-PL" sz="2000" i="1" dirty="0"/>
              <a:t>Uz neke riječi je napisano THE, a neke su napisane bez THE.</a:t>
            </a:r>
          </a:p>
          <a:p>
            <a:pPr marL="0" indent="0">
              <a:buNone/>
            </a:pPr>
            <a:r>
              <a:rPr lang="pl-PL" sz="2000" i="1" dirty="0"/>
              <a:t>Ispred kojih geografskih naziva ćeš pisati član THE, a ispred kojih ne?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9" y="0"/>
            <a:ext cx="5542560" cy="69740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71056B52-50A8-479F-A415-3D04974C2CD9}"/>
              </a:ext>
            </a:extLst>
          </p:cNvPr>
          <p:cNvSpPr txBox="1">
            <a:spLocks/>
          </p:cNvSpPr>
          <p:nvPr/>
        </p:nvSpPr>
        <p:spPr>
          <a:xfrm>
            <a:off x="5844269" y="0"/>
            <a:ext cx="5905900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page</a:t>
            </a:r>
            <a:r>
              <a:rPr lang="hr-HR" sz="2000" b="1" dirty="0"/>
              <a:t> 58.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1000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" y="18782"/>
            <a:ext cx="5133004" cy="6849352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59...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82"/>
            <a:ext cx="10315575" cy="40670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10467833" y="293538"/>
            <a:ext cx="1724167" cy="2422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REMEMBER BOX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Pogledaj REMEMBER kutak.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D6AC904-5CAF-480E-AF94-6C1F1A8D410D}"/>
              </a:ext>
            </a:extLst>
          </p:cNvPr>
          <p:cNvSpPr txBox="1">
            <a:spLocks/>
          </p:cNvSpPr>
          <p:nvPr/>
        </p:nvSpPr>
        <p:spPr>
          <a:xfrm>
            <a:off x="5139014" y="4544703"/>
            <a:ext cx="7052985" cy="2143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Član THE nećeš koristiti ispred naziva: jezera, planina, kontinenata, država, gradova, sela i otoka!</a:t>
            </a:r>
          </a:p>
          <a:p>
            <a:pPr marL="0" indent="0">
              <a:buNone/>
            </a:pPr>
            <a:r>
              <a:rPr lang="hr-HR" sz="2000" i="1" dirty="0"/>
              <a:t>Član THE će stajati ispred naziva: rijeka, planinskih lanaca, pustinja, oceana, mora, grupe otoka, skupine jezera, država u množini, država čiji nazivi uključuju riječi ‘</a:t>
            </a:r>
            <a:r>
              <a:rPr lang="hr-HR" sz="2000" b="1" i="1" dirty="0" err="1"/>
              <a:t>state</a:t>
            </a:r>
            <a:r>
              <a:rPr lang="hr-HR" sz="2000" i="1" dirty="0"/>
              <a:t>’, ‘</a:t>
            </a:r>
            <a:r>
              <a:rPr lang="hr-HR" sz="2000" b="1" i="1" dirty="0" err="1"/>
              <a:t>kingdom</a:t>
            </a:r>
            <a:r>
              <a:rPr lang="hr-HR" sz="2000" i="1" dirty="0"/>
              <a:t>’, ‘</a:t>
            </a:r>
            <a:r>
              <a:rPr lang="hr-HR" sz="2000" b="1" i="1" dirty="0" err="1"/>
              <a:t>republic</a:t>
            </a:r>
            <a:r>
              <a:rPr lang="hr-HR" sz="2000" i="1" dirty="0"/>
              <a:t>’ ili ‘</a:t>
            </a:r>
            <a:r>
              <a:rPr lang="hr-HR" sz="2000" b="1" i="1" dirty="0" err="1"/>
              <a:t>union</a:t>
            </a:r>
            <a:r>
              <a:rPr lang="hr-HR" sz="2000" i="1" dirty="0"/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241541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" y="15255"/>
            <a:ext cx="5114543" cy="682748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12678" y="614149"/>
            <a:ext cx="6889223" cy="447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Complete the following texts with ‘the’ or Ø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tekst koristeći </a:t>
            </a:r>
            <a:r>
              <a:rPr lang="en-US" sz="2000" b="1" dirty="0"/>
              <a:t>‘the’ </a:t>
            </a:r>
            <a:r>
              <a:rPr lang="hr-HR" sz="2000" i="1" dirty="0"/>
              <a:t>ili</a:t>
            </a:r>
            <a:r>
              <a:rPr lang="en-US" sz="2000" b="1" dirty="0"/>
              <a:t> Ø</a:t>
            </a:r>
            <a:r>
              <a:rPr lang="hr-HR" sz="2000" i="1" dirty="0"/>
              <a:t>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36" y="1454476"/>
            <a:ext cx="10339414" cy="509948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E8D762CD-1F5A-42EE-AC31-A70E920BD706}"/>
              </a:ext>
            </a:extLst>
          </p:cNvPr>
          <p:cNvSpPr txBox="1">
            <a:spLocks/>
          </p:cNvSpPr>
          <p:nvPr/>
        </p:nvSpPr>
        <p:spPr>
          <a:xfrm>
            <a:off x="3630954" y="2007001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48AED4BB-5853-4013-AF92-79B91D52218C}"/>
              </a:ext>
            </a:extLst>
          </p:cNvPr>
          <p:cNvSpPr txBox="1">
            <a:spLocks/>
          </p:cNvSpPr>
          <p:nvPr/>
        </p:nvSpPr>
        <p:spPr>
          <a:xfrm>
            <a:off x="2000403" y="255952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Ø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2CD7E66-2591-4A20-BA1E-CD2E54C99423}"/>
              </a:ext>
            </a:extLst>
          </p:cNvPr>
          <p:cNvSpPr txBox="1">
            <a:spLocks/>
          </p:cNvSpPr>
          <p:nvPr/>
        </p:nvSpPr>
        <p:spPr>
          <a:xfrm>
            <a:off x="6880649" y="255952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  Ø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27DF27A-9A9C-41BD-8B5A-1F5E7E73B123}"/>
              </a:ext>
            </a:extLst>
          </p:cNvPr>
          <p:cNvSpPr txBox="1">
            <a:spLocks/>
          </p:cNvSpPr>
          <p:nvPr/>
        </p:nvSpPr>
        <p:spPr>
          <a:xfrm>
            <a:off x="6096000" y="3488293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30B98E4C-BD06-4668-B591-18313963C34A}"/>
              </a:ext>
            </a:extLst>
          </p:cNvPr>
          <p:cNvSpPr txBox="1">
            <a:spLocks/>
          </p:cNvSpPr>
          <p:nvPr/>
        </p:nvSpPr>
        <p:spPr>
          <a:xfrm>
            <a:off x="6923524" y="3760291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Ø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9E208E8-500B-47DA-90DC-B03A6213554F}"/>
              </a:ext>
            </a:extLst>
          </p:cNvPr>
          <p:cNvSpPr txBox="1">
            <a:spLocks/>
          </p:cNvSpPr>
          <p:nvPr/>
        </p:nvSpPr>
        <p:spPr>
          <a:xfrm>
            <a:off x="7015828" y="4017864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6A8C5FCC-6D49-45F2-BB78-CEFFD3D45DCD}"/>
              </a:ext>
            </a:extLst>
          </p:cNvPr>
          <p:cNvSpPr txBox="1">
            <a:spLocks/>
          </p:cNvSpPr>
          <p:nvPr/>
        </p:nvSpPr>
        <p:spPr>
          <a:xfrm>
            <a:off x="3586357" y="4993829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 Ø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5836C60B-51FE-4F0C-91FC-69F6BF0C87A9}"/>
              </a:ext>
            </a:extLst>
          </p:cNvPr>
          <p:cNvSpPr txBox="1">
            <a:spLocks/>
          </p:cNvSpPr>
          <p:nvPr/>
        </p:nvSpPr>
        <p:spPr>
          <a:xfrm>
            <a:off x="1725160" y="527444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Ø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B6BA26DF-C7ED-4759-AEB0-97EC887D8AC1}"/>
              </a:ext>
            </a:extLst>
          </p:cNvPr>
          <p:cNvSpPr txBox="1">
            <a:spLocks/>
          </p:cNvSpPr>
          <p:nvPr/>
        </p:nvSpPr>
        <p:spPr>
          <a:xfrm>
            <a:off x="7832629" y="5518968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 Ø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B129277D-E61E-410A-B3DE-279F848D39DE}"/>
              </a:ext>
            </a:extLst>
          </p:cNvPr>
          <p:cNvSpPr txBox="1">
            <a:spLocks/>
          </p:cNvSpPr>
          <p:nvPr/>
        </p:nvSpPr>
        <p:spPr>
          <a:xfrm>
            <a:off x="9684740" y="2273880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C5ECE08E-74AA-4B49-A468-D2DBCB3185F9}"/>
              </a:ext>
            </a:extLst>
          </p:cNvPr>
          <p:cNvSpPr txBox="1">
            <a:spLocks/>
          </p:cNvSpPr>
          <p:nvPr/>
        </p:nvSpPr>
        <p:spPr>
          <a:xfrm>
            <a:off x="10163270" y="2559526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" y="-16273"/>
            <a:ext cx="5140579" cy="6864849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713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48.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197" y="71306"/>
            <a:ext cx="10297981" cy="564899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10464551" y="0"/>
            <a:ext cx="1612191" cy="6253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Put the following geographical names in two columns, depending on the article they take.</a:t>
            </a:r>
            <a:br>
              <a:rPr lang="hr-HR" sz="2000" b="1" dirty="0"/>
            </a:br>
            <a:r>
              <a:rPr lang="hr-HR" sz="2000" i="1" dirty="0"/>
              <a:t>Razvrstaj pojmove u dva stupca ovisno o tome hoće li ispred njih stajati član ili ne!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268BF5B-1E2D-4CC2-9736-9C424F846457}"/>
              </a:ext>
            </a:extLst>
          </p:cNvPr>
          <p:cNvSpPr txBox="1">
            <a:spLocks/>
          </p:cNvSpPr>
          <p:nvPr/>
        </p:nvSpPr>
        <p:spPr>
          <a:xfrm>
            <a:off x="5160585" y="5807879"/>
            <a:ext cx="7031415" cy="1406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i na sljedećim poveznicama: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https://wordwall.net/play/838/193/371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https://wordwall.net/resource/9804976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AE91654-839C-47BB-B7A4-12A464779E47}"/>
              </a:ext>
            </a:extLst>
          </p:cNvPr>
          <p:cNvSpPr txBox="1">
            <a:spLocks/>
          </p:cNvSpPr>
          <p:nvPr/>
        </p:nvSpPr>
        <p:spPr>
          <a:xfrm>
            <a:off x="115258" y="2056728"/>
            <a:ext cx="5045327" cy="3552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People’s Republic of China;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Mediterranean Sea;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Sava;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Philippines;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Himalayas;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 Bahamas; 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The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>
                <a:solidFill>
                  <a:srgbClr val="FF0000"/>
                </a:solidFill>
              </a:rPr>
              <a:t>Pacific Ocean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DFF97B70-6E8A-4AAE-8335-14A1ACF0FF24}"/>
              </a:ext>
            </a:extLst>
          </p:cNvPr>
          <p:cNvSpPr txBox="1">
            <a:spLocks/>
          </p:cNvSpPr>
          <p:nvPr/>
        </p:nvSpPr>
        <p:spPr>
          <a:xfrm>
            <a:off x="5198788" y="2056728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Croatia,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Lake Erie,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Easter</a:t>
            </a:r>
            <a:r>
              <a:rPr lang="hr-HR" sz="2000" i="1" dirty="0">
                <a:solidFill>
                  <a:srgbClr val="FF0000"/>
                </a:solidFill>
              </a:rPr>
              <a:t> Island,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America,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Mont Blanc,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Zagreb</a:t>
            </a:r>
          </a:p>
        </p:txBody>
      </p:sp>
    </p:spTree>
    <p:extLst>
      <p:ext uri="{BB962C8B-B14F-4D97-AF65-F5344CB8AC3E}">
        <p14:creationId xmlns:p14="http://schemas.microsoft.com/office/powerpoint/2010/main" val="6830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3" grpId="0"/>
      <p:bldP spid="15" grpId="0" build="p"/>
      <p:bldP spid="1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" y="17284"/>
            <a:ext cx="5114543" cy="682343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12678" y="17285"/>
            <a:ext cx="6889223" cy="5069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 </a:t>
            </a:r>
            <a:r>
              <a:rPr lang="en-US" sz="2000" b="1" dirty="0"/>
              <a:t>with ‘the’ or Ø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tekst koristeći </a:t>
            </a:r>
            <a:r>
              <a:rPr lang="en-US" sz="2000" b="1" dirty="0"/>
              <a:t>‘the’ </a:t>
            </a:r>
            <a:r>
              <a:rPr lang="hr-HR" sz="2000" i="1" dirty="0"/>
              <a:t>ili</a:t>
            </a:r>
            <a:r>
              <a:rPr lang="en-US" sz="2000" b="1" dirty="0"/>
              <a:t> Ø</a:t>
            </a:r>
            <a:r>
              <a:rPr lang="hr-HR" sz="2000" i="1" dirty="0"/>
              <a:t>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742" y="680170"/>
            <a:ext cx="9362131" cy="62827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2CD7E66-2591-4A20-BA1E-CD2E54C99423}"/>
              </a:ext>
            </a:extLst>
          </p:cNvPr>
          <p:cNvSpPr txBox="1">
            <a:spLocks/>
          </p:cNvSpPr>
          <p:nvPr/>
        </p:nvSpPr>
        <p:spPr>
          <a:xfrm>
            <a:off x="2595446" y="1207073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  Ø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6CBBED31-4032-4FFF-B528-0C6AE60B0BE6}"/>
              </a:ext>
            </a:extLst>
          </p:cNvPr>
          <p:cNvSpPr txBox="1">
            <a:spLocks/>
          </p:cNvSpPr>
          <p:nvPr/>
        </p:nvSpPr>
        <p:spPr>
          <a:xfrm>
            <a:off x="4859413" y="1210487"/>
            <a:ext cx="2688609" cy="2140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   Ø</a:t>
            </a:r>
          </a:p>
        </p:txBody>
      </p:sp>
    </p:spTree>
    <p:extLst>
      <p:ext uri="{BB962C8B-B14F-4D97-AF65-F5344CB8AC3E}">
        <p14:creationId xmlns:p14="http://schemas.microsoft.com/office/powerpoint/2010/main" val="342987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 build="p"/>
      <p:bldP spid="19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372</Words>
  <Application>Microsoft Office PowerPoint</Application>
  <PresentationFormat>Široki zaslon</PresentationFormat>
  <Paragraphs>103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Tema sustava Office</vt:lpstr>
      <vt:lpstr>UNIT 4;  Earth Matters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251</cp:revision>
  <dcterms:created xsi:type="dcterms:W3CDTF">2020-09-12T11:20:19Z</dcterms:created>
  <dcterms:modified xsi:type="dcterms:W3CDTF">2021-01-22T13:51:39Z</dcterms:modified>
</cp:coreProperties>
</file>